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5"/>
  </p:notesMasterIdLst>
  <p:sldIdLst>
    <p:sldId id="256" r:id="rId2"/>
    <p:sldId id="258" r:id="rId3"/>
    <p:sldId id="260" r:id="rId4"/>
    <p:sldId id="297" r:id="rId5"/>
    <p:sldId id="267" r:id="rId6"/>
    <p:sldId id="355" r:id="rId7"/>
    <p:sldId id="356" r:id="rId8"/>
    <p:sldId id="357" r:id="rId9"/>
    <p:sldId id="358" r:id="rId10"/>
    <p:sldId id="302" r:id="rId11"/>
    <p:sldId id="262" r:id="rId12"/>
    <p:sldId id="360" r:id="rId13"/>
    <p:sldId id="324" r:id="rId14"/>
    <p:sldId id="361" r:id="rId15"/>
    <p:sldId id="362" r:id="rId16"/>
    <p:sldId id="363" r:id="rId17"/>
    <p:sldId id="364" r:id="rId18"/>
    <p:sldId id="366" r:id="rId19"/>
    <p:sldId id="330" r:id="rId20"/>
    <p:sldId id="368" r:id="rId21"/>
    <p:sldId id="311" r:id="rId22"/>
    <p:sldId id="365" r:id="rId23"/>
    <p:sldId id="328" r:id="rId24"/>
    <p:sldId id="369" r:id="rId25"/>
    <p:sldId id="370" r:id="rId26"/>
    <p:sldId id="371" r:id="rId27"/>
    <p:sldId id="354" r:id="rId28"/>
    <p:sldId id="300" r:id="rId29"/>
    <p:sldId id="299" r:id="rId30"/>
    <p:sldId id="372" r:id="rId31"/>
    <p:sldId id="373" r:id="rId32"/>
    <p:sldId id="385" r:id="rId33"/>
    <p:sldId id="384" r:id="rId34"/>
    <p:sldId id="376" r:id="rId35"/>
    <p:sldId id="375" r:id="rId36"/>
    <p:sldId id="378" r:id="rId37"/>
    <p:sldId id="377" r:id="rId38"/>
    <p:sldId id="379" r:id="rId39"/>
    <p:sldId id="381" r:id="rId40"/>
    <p:sldId id="374" r:id="rId41"/>
    <p:sldId id="382" r:id="rId42"/>
    <p:sldId id="383" r:id="rId43"/>
    <p:sldId id="265" r:id="rId44"/>
  </p:sldIdLst>
  <p:sldSz cx="9144000" cy="5143500" type="screen16x9"/>
  <p:notesSz cx="6858000" cy="9144000"/>
  <p:embeddedFontLst>
    <p:embeddedFont>
      <p:font typeface="Raleway" panose="020B0604020202020204" charset="0"/>
      <p:regular r:id="rId46"/>
      <p:bold r:id="rId47"/>
      <p:italic r:id="rId48"/>
      <p:boldItalic r:id="rId49"/>
    </p:embeddedFont>
    <p:embeddedFont>
      <p:font typeface="Bebas Neue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DF8102-BE93-4F95-B490-46883F4F9507}">
  <a:tblStyle styleId="{FADF8102-BE93-4F95-B490-46883F4F95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16" autoAdjust="0"/>
  </p:normalViewPr>
  <p:slideViewPr>
    <p:cSldViewPr snapToGrid="0">
      <p:cViewPr>
        <p:scale>
          <a:sx n="80" d="100"/>
          <a:sy n="80" d="100"/>
        </p:scale>
        <p:origin x="4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757269-0EB9-4033-90D7-87238BD36522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BAB3C7-43B0-433D-9316-E342C0D0CF73}">
      <dgm:prSet phldrT="[Text]" custT="1"/>
      <dgm:spPr/>
      <dgm:t>
        <a:bodyPr/>
        <a:lstStyle/>
        <a:p>
          <a:r>
            <a:rPr lang="en-US" sz="1000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2. Cara </a:t>
          </a:r>
          <a:r>
            <a:rPr lang="en-US" sz="1000" b="1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Membeli</a:t>
          </a:r>
          <a:r>
            <a:rPr lang="en-US" sz="1000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</a:t>
          </a:r>
          <a:r>
            <a:rPr lang="en-US" sz="1000" b="1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Kursus</a:t>
          </a:r>
          <a:r>
            <a:rPr lang="en-US" sz="1000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</a:t>
          </a:r>
          <a:r>
            <a:rPr lang="en-US" sz="1000" b="1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Prakerja</a:t>
          </a:r>
          <a:endParaRPr lang="en-US" sz="1000" b="1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gm:t>
    </dgm:pt>
    <dgm:pt modelId="{3D1837FA-2EEA-4556-8614-32F6842439A4}" type="parTrans" cxnId="{0104CDF5-76FD-4CBE-93DC-100BE9031B8B}">
      <dgm:prSet/>
      <dgm:spPr/>
      <dgm:t>
        <a:bodyPr/>
        <a:lstStyle/>
        <a:p>
          <a:endParaRPr lang="en-US"/>
        </a:p>
      </dgm:t>
    </dgm:pt>
    <dgm:pt modelId="{B380E1AE-D8FA-4F2C-A01C-143FA63D2B56}" type="sibTrans" cxnId="{0104CDF5-76FD-4CBE-93DC-100BE9031B8B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734DBD17-4085-465E-AD06-975F46E20603}">
      <dgm:prSet phldrT="[Text]" custT="1"/>
      <dgm:spPr/>
      <dgm:t>
        <a:bodyPr/>
        <a:lstStyle/>
        <a:p>
          <a:r>
            <a:rPr lang="en-US" sz="1000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3. Cara </a:t>
          </a:r>
          <a:r>
            <a:rPr lang="en-US" sz="1000" b="1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Menukar</a:t>
          </a:r>
          <a:r>
            <a:rPr lang="en-US" sz="1000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Voucher</a:t>
          </a:r>
          <a:endParaRPr lang="en-US" sz="1000" b="1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gm:t>
    </dgm:pt>
    <dgm:pt modelId="{1401DA9A-E0BD-4E17-A8FB-EDFD24C5A837}" type="parTrans" cxnId="{785771BB-3310-4CA4-96A8-B5349893B50C}">
      <dgm:prSet/>
      <dgm:spPr/>
      <dgm:t>
        <a:bodyPr/>
        <a:lstStyle/>
        <a:p>
          <a:endParaRPr lang="en-US"/>
        </a:p>
      </dgm:t>
    </dgm:pt>
    <dgm:pt modelId="{B86ED0BE-BD72-438C-A719-DC9568C1B21C}" type="sibTrans" cxnId="{785771BB-3310-4CA4-96A8-B5349893B50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A8D94237-72F0-4022-934A-6275DA4818D3}">
      <dgm:prSet phldrT="[Text]" custT="1"/>
      <dgm:spPr/>
      <dgm:t>
        <a:bodyPr/>
        <a:lstStyle/>
        <a:p>
          <a:r>
            <a:rPr lang="en-US" sz="1000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4. Cara Redeem </a:t>
          </a:r>
          <a:r>
            <a:rPr lang="en-US" sz="1000" b="1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Kode</a:t>
          </a:r>
          <a:endParaRPr lang="en-US" sz="1000" b="1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gm:t>
    </dgm:pt>
    <dgm:pt modelId="{AA58D18B-A843-4E10-849B-43E5ED4F0301}" type="parTrans" cxnId="{009E582B-AE68-4885-BB32-0755FCF04BF8}">
      <dgm:prSet/>
      <dgm:spPr/>
      <dgm:t>
        <a:bodyPr/>
        <a:lstStyle/>
        <a:p>
          <a:endParaRPr lang="en-US"/>
        </a:p>
      </dgm:t>
    </dgm:pt>
    <dgm:pt modelId="{105DCC62-3449-4D70-9E86-BD77E8CE17EE}" type="sibTrans" cxnId="{009E582B-AE68-4885-BB32-0755FCF04BF8}">
      <dgm:prSet/>
      <dgm:spPr/>
      <dgm:t>
        <a:bodyPr/>
        <a:lstStyle/>
        <a:p>
          <a:endParaRPr lang="en-US"/>
        </a:p>
      </dgm:t>
    </dgm:pt>
    <dgm:pt modelId="{B2F147E0-AAFF-4EA0-B1CC-9F101437000D}">
      <dgm:prSet phldrT="[Text]" custT="1"/>
      <dgm:spPr/>
      <dgm:t>
        <a:bodyPr/>
        <a:lstStyle/>
        <a:p>
          <a:r>
            <a:rPr lang="en-US" sz="1000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1. </a:t>
          </a:r>
          <a:r>
            <a:rPr lang="en-US" sz="1000" b="1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Tampilan</a:t>
          </a:r>
          <a:r>
            <a:rPr lang="en-US" sz="1000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Menu </a:t>
          </a:r>
          <a:r>
            <a:rPr lang="en-US" sz="1000" b="1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Prakerja</a:t>
          </a:r>
          <a:endParaRPr lang="en-US" sz="1000" b="1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gm:t>
    </dgm:pt>
    <dgm:pt modelId="{A39DACFB-C780-42C5-AFFE-59C3837B9CBF}" type="parTrans" cxnId="{D07473CD-DA2C-45DE-9AF9-22AADA24CD78}">
      <dgm:prSet/>
      <dgm:spPr/>
      <dgm:t>
        <a:bodyPr/>
        <a:lstStyle/>
        <a:p>
          <a:endParaRPr lang="en-US"/>
        </a:p>
      </dgm:t>
    </dgm:pt>
    <dgm:pt modelId="{8473ADFC-A889-4BED-AA25-F27F34764079}" type="sibTrans" cxnId="{D07473CD-DA2C-45DE-9AF9-22AADA24CD7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A411247E-91D3-4B6A-8927-A15B11BF188D}">
      <dgm:prSet phldrT="[Text]" custT="1"/>
      <dgm:spPr/>
      <dgm:t>
        <a:bodyPr/>
        <a:lstStyle/>
        <a:p>
          <a:r>
            <a:rPr lang="en-US" sz="1000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5. Cara </a:t>
          </a:r>
          <a:r>
            <a:rPr lang="en-US" sz="1000" b="1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Menggunakan</a:t>
          </a:r>
          <a:r>
            <a:rPr lang="en-US" sz="1000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LMS</a:t>
          </a:r>
          <a:endParaRPr lang="en-US" sz="1000" b="1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gm:t>
    </dgm:pt>
    <dgm:pt modelId="{BDF45A3D-7A42-48C7-A269-F9671BF085D1}" type="parTrans" cxnId="{BC9FB130-9582-4FF0-A462-7807134C0968}">
      <dgm:prSet/>
      <dgm:spPr/>
      <dgm:t>
        <a:bodyPr/>
        <a:lstStyle/>
        <a:p>
          <a:endParaRPr lang="en-US"/>
        </a:p>
      </dgm:t>
    </dgm:pt>
    <dgm:pt modelId="{EA63C78C-E71A-446B-92E4-960653877406}" type="sibTrans" cxnId="{BC9FB130-9582-4FF0-A462-7807134C096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6A4A20F1-F92D-4362-AE17-335493329951}">
      <dgm:prSet phldrT="[Text]"/>
      <dgm:spPr/>
      <dgm:t>
        <a:bodyPr/>
        <a:lstStyle/>
        <a:p>
          <a:r>
            <a:rPr lang="en-US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6. Cara </a:t>
          </a:r>
          <a:r>
            <a:rPr lang="en-US" b="1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Mendapatkan</a:t>
          </a:r>
          <a:r>
            <a:rPr lang="en-US" b="1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</a:t>
          </a:r>
          <a:r>
            <a:rPr lang="en-US" b="1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Sertifikat</a:t>
          </a:r>
          <a:endParaRPr lang="en-US" b="1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gm:t>
    </dgm:pt>
    <dgm:pt modelId="{04525184-B824-4105-A680-C9FB2DBA9DF4}" type="parTrans" cxnId="{029448C3-5DF6-4BE4-BCFE-4E3594428BB1}">
      <dgm:prSet/>
      <dgm:spPr/>
      <dgm:t>
        <a:bodyPr/>
        <a:lstStyle/>
        <a:p>
          <a:endParaRPr lang="en-US"/>
        </a:p>
      </dgm:t>
    </dgm:pt>
    <dgm:pt modelId="{5227CD00-1096-4CCD-A1D9-A138ABF04AFD}" type="sibTrans" cxnId="{029448C3-5DF6-4BE4-BCFE-4E3594428BB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4F363BF1-30FB-45DF-A70E-F3557112836D}" type="pres">
      <dgm:prSet presAssocID="{C5757269-0EB9-4033-90D7-87238BD36522}" presName="Name0" presStyleCnt="0">
        <dgm:presLayoutVars>
          <dgm:chMax val="21"/>
          <dgm:chPref val="21"/>
        </dgm:presLayoutVars>
      </dgm:prSet>
      <dgm:spPr/>
    </dgm:pt>
    <dgm:pt modelId="{3C3FF27E-C597-44A4-BBDE-C13C39C914A5}" type="pres">
      <dgm:prSet presAssocID="{5FBAB3C7-43B0-433D-9316-E342C0D0CF73}" presName="text1" presStyleCnt="0"/>
      <dgm:spPr/>
    </dgm:pt>
    <dgm:pt modelId="{BC5BAF30-BB30-4E1E-8D4E-B544B8F84D28}" type="pres">
      <dgm:prSet presAssocID="{5FBAB3C7-43B0-433D-9316-E342C0D0CF73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185D80-0181-4BDB-819E-34F0204BABD4}" type="pres">
      <dgm:prSet presAssocID="{5FBAB3C7-43B0-433D-9316-E342C0D0CF73}" presName="textaccent1" presStyleCnt="0"/>
      <dgm:spPr/>
    </dgm:pt>
    <dgm:pt modelId="{5BDF34C3-CEFB-4773-AF4E-AF166BF05E16}" type="pres">
      <dgm:prSet presAssocID="{5FBAB3C7-43B0-433D-9316-E342C0D0CF73}" presName="accentRepeatNode" presStyleLbl="solidAlignAcc1" presStyleIdx="0" presStyleCnt="12"/>
      <dgm:spPr/>
    </dgm:pt>
    <dgm:pt modelId="{F2166B17-D948-4BE0-B602-4696467E27DD}" type="pres">
      <dgm:prSet presAssocID="{B380E1AE-D8FA-4F2C-A01C-143FA63D2B56}" presName="image1" presStyleCnt="0"/>
      <dgm:spPr/>
    </dgm:pt>
    <dgm:pt modelId="{5E4A2292-C80F-4B15-B58A-793256BD084B}" type="pres">
      <dgm:prSet presAssocID="{B380E1AE-D8FA-4F2C-A01C-143FA63D2B56}" presName="imageRepeatNode" presStyleLbl="alignAcc1" presStyleIdx="0" presStyleCnt="6"/>
      <dgm:spPr/>
    </dgm:pt>
    <dgm:pt modelId="{357369F9-F2E9-4A9C-B1AC-9994290025C6}" type="pres">
      <dgm:prSet presAssocID="{B380E1AE-D8FA-4F2C-A01C-143FA63D2B56}" presName="imageaccent1" presStyleCnt="0"/>
      <dgm:spPr/>
    </dgm:pt>
    <dgm:pt modelId="{7C53E6F2-74FC-4A5D-AAA9-8A3DF6585353}" type="pres">
      <dgm:prSet presAssocID="{B380E1AE-D8FA-4F2C-A01C-143FA63D2B56}" presName="accentRepeatNode" presStyleLbl="solidAlignAcc1" presStyleIdx="1" presStyleCnt="12"/>
      <dgm:spPr/>
    </dgm:pt>
    <dgm:pt modelId="{579A2EA6-E8DC-4975-AFD0-B790FAA4B3F9}" type="pres">
      <dgm:prSet presAssocID="{734DBD17-4085-465E-AD06-975F46E20603}" presName="text2" presStyleCnt="0"/>
      <dgm:spPr/>
    </dgm:pt>
    <dgm:pt modelId="{8D2CD54A-1793-413B-AB4A-CF5F42ECE154}" type="pres">
      <dgm:prSet presAssocID="{734DBD17-4085-465E-AD06-975F46E20603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97845-007E-4AF0-8A24-5CAF8CB809A8}" type="pres">
      <dgm:prSet presAssocID="{734DBD17-4085-465E-AD06-975F46E20603}" presName="textaccent2" presStyleCnt="0"/>
      <dgm:spPr/>
    </dgm:pt>
    <dgm:pt modelId="{D2C7BE5D-A8AD-4AF8-8125-D32B06D9D533}" type="pres">
      <dgm:prSet presAssocID="{734DBD17-4085-465E-AD06-975F46E20603}" presName="accentRepeatNode" presStyleLbl="solidAlignAcc1" presStyleIdx="2" presStyleCnt="12"/>
      <dgm:spPr/>
    </dgm:pt>
    <dgm:pt modelId="{452194ED-9B0B-4C78-BD38-2C825757D90C}" type="pres">
      <dgm:prSet presAssocID="{B86ED0BE-BD72-438C-A719-DC9568C1B21C}" presName="image2" presStyleCnt="0"/>
      <dgm:spPr/>
    </dgm:pt>
    <dgm:pt modelId="{FCBA9353-D886-4117-87C5-F8CBF857A496}" type="pres">
      <dgm:prSet presAssocID="{B86ED0BE-BD72-438C-A719-DC9568C1B21C}" presName="imageRepeatNode" presStyleLbl="alignAcc1" presStyleIdx="1" presStyleCnt="6"/>
      <dgm:spPr/>
    </dgm:pt>
    <dgm:pt modelId="{BF2C57C4-32B9-4900-95EC-07635E857E2E}" type="pres">
      <dgm:prSet presAssocID="{B86ED0BE-BD72-438C-A719-DC9568C1B21C}" presName="imageaccent2" presStyleCnt="0"/>
      <dgm:spPr/>
    </dgm:pt>
    <dgm:pt modelId="{4A3485A7-220B-40F1-A7B3-59442FBB0369}" type="pres">
      <dgm:prSet presAssocID="{B86ED0BE-BD72-438C-A719-DC9568C1B21C}" presName="accentRepeatNode" presStyleLbl="solidAlignAcc1" presStyleIdx="3" presStyleCnt="12"/>
      <dgm:spPr/>
    </dgm:pt>
    <dgm:pt modelId="{201CB714-12FF-4D0E-98E4-7F6CCAF8BD0B}" type="pres">
      <dgm:prSet presAssocID="{B2F147E0-AAFF-4EA0-B1CC-9F101437000D}" presName="text3" presStyleCnt="0"/>
      <dgm:spPr/>
    </dgm:pt>
    <dgm:pt modelId="{F60113E3-56C4-4E58-90E2-03D2489E7BBF}" type="pres">
      <dgm:prSet presAssocID="{B2F147E0-AAFF-4EA0-B1CC-9F101437000D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6B523C-BCB0-46D7-81DC-9E713E24E0F1}" type="pres">
      <dgm:prSet presAssocID="{B2F147E0-AAFF-4EA0-B1CC-9F101437000D}" presName="textaccent3" presStyleCnt="0"/>
      <dgm:spPr/>
    </dgm:pt>
    <dgm:pt modelId="{E4849DC7-65F0-4310-96E8-89EBF616399E}" type="pres">
      <dgm:prSet presAssocID="{B2F147E0-AAFF-4EA0-B1CC-9F101437000D}" presName="accentRepeatNode" presStyleLbl="solidAlignAcc1" presStyleIdx="4" presStyleCnt="12"/>
      <dgm:spPr/>
    </dgm:pt>
    <dgm:pt modelId="{35B45025-F798-46CD-9647-B17933588FF2}" type="pres">
      <dgm:prSet presAssocID="{8473ADFC-A889-4BED-AA25-F27F34764079}" presName="image3" presStyleCnt="0"/>
      <dgm:spPr/>
    </dgm:pt>
    <dgm:pt modelId="{298DA335-0733-42C1-B2CF-8C134541A8A2}" type="pres">
      <dgm:prSet presAssocID="{8473ADFC-A889-4BED-AA25-F27F34764079}" presName="imageRepeatNode" presStyleLbl="alignAcc1" presStyleIdx="2" presStyleCnt="6"/>
      <dgm:spPr/>
    </dgm:pt>
    <dgm:pt modelId="{167A6AF8-7689-4865-99C2-3D1058637569}" type="pres">
      <dgm:prSet presAssocID="{8473ADFC-A889-4BED-AA25-F27F34764079}" presName="imageaccent3" presStyleCnt="0"/>
      <dgm:spPr/>
    </dgm:pt>
    <dgm:pt modelId="{6E0094C5-B7D7-4042-9F03-EF13616541BE}" type="pres">
      <dgm:prSet presAssocID="{8473ADFC-A889-4BED-AA25-F27F34764079}" presName="accentRepeatNode" presStyleLbl="solidAlignAcc1" presStyleIdx="5" presStyleCnt="12"/>
      <dgm:spPr/>
    </dgm:pt>
    <dgm:pt modelId="{A9FC56C7-A35E-4C17-BC94-462AC29A227C}" type="pres">
      <dgm:prSet presAssocID="{A8D94237-72F0-4022-934A-6275DA4818D3}" presName="text4" presStyleCnt="0"/>
      <dgm:spPr/>
    </dgm:pt>
    <dgm:pt modelId="{8A46E2AC-E16E-4517-9DE5-CB66BA5BAF54}" type="pres">
      <dgm:prSet presAssocID="{A8D94237-72F0-4022-934A-6275DA4818D3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F7232ADB-0F92-4B4F-9C2C-DD65B6C92C6C}" type="pres">
      <dgm:prSet presAssocID="{A8D94237-72F0-4022-934A-6275DA4818D3}" presName="textaccent4" presStyleCnt="0"/>
      <dgm:spPr/>
    </dgm:pt>
    <dgm:pt modelId="{9D2C43ED-0A47-42BB-870E-089270A9B6B6}" type="pres">
      <dgm:prSet presAssocID="{A8D94237-72F0-4022-934A-6275DA4818D3}" presName="accentRepeatNode" presStyleLbl="solidAlignAcc1" presStyleIdx="6" presStyleCnt="12"/>
      <dgm:spPr/>
    </dgm:pt>
    <dgm:pt modelId="{E56D67FA-B28C-42AB-8550-171307C17D87}" type="pres">
      <dgm:prSet presAssocID="{105DCC62-3449-4D70-9E86-BD77E8CE17EE}" presName="image4" presStyleCnt="0"/>
      <dgm:spPr/>
    </dgm:pt>
    <dgm:pt modelId="{58A382AF-8F16-48A4-845C-B24A74FB28C5}" type="pres">
      <dgm:prSet presAssocID="{105DCC62-3449-4D70-9E86-BD77E8CE17EE}" presName="imageRepeatNode" presStyleLbl="alignAcc1" presStyleIdx="3" presStyleCnt="6"/>
      <dgm:spPr/>
    </dgm:pt>
    <dgm:pt modelId="{E9AE43EE-37FF-4828-80DB-A0B6DA695BEF}" type="pres">
      <dgm:prSet presAssocID="{105DCC62-3449-4D70-9E86-BD77E8CE17EE}" presName="imageaccent4" presStyleCnt="0"/>
      <dgm:spPr/>
    </dgm:pt>
    <dgm:pt modelId="{9FACA7A3-FB28-4003-864D-58C4818D06CE}" type="pres">
      <dgm:prSet presAssocID="{105DCC62-3449-4D70-9E86-BD77E8CE17EE}" presName="accentRepeatNode" presStyleLbl="solidAlignAcc1" presStyleIdx="7" presStyleCnt="12"/>
      <dgm:spPr/>
    </dgm:pt>
    <dgm:pt modelId="{D1B204FE-48D5-4570-A7BF-2B3AF0C702D6}" type="pres">
      <dgm:prSet presAssocID="{A411247E-91D3-4B6A-8927-A15B11BF188D}" presName="text5" presStyleCnt="0"/>
      <dgm:spPr/>
    </dgm:pt>
    <dgm:pt modelId="{5CF92B5D-A390-484C-A51B-D8BC150AB15D}" type="pres">
      <dgm:prSet presAssocID="{A411247E-91D3-4B6A-8927-A15B11BF188D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518305-CCCD-4442-90F9-6CC1DE113F3B}" type="pres">
      <dgm:prSet presAssocID="{A411247E-91D3-4B6A-8927-A15B11BF188D}" presName="textaccent5" presStyleCnt="0"/>
      <dgm:spPr/>
    </dgm:pt>
    <dgm:pt modelId="{CAEFC754-87BA-4235-9659-A519A140124E}" type="pres">
      <dgm:prSet presAssocID="{A411247E-91D3-4B6A-8927-A15B11BF188D}" presName="accentRepeatNode" presStyleLbl="solidAlignAcc1" presStyleIdx="8" presStyleCnt="12"/>
      <dgm:spPr/>
    </dgm:pt>
    <dgm:pt modelId="{02CECE42-3356-41B4-B728-847688A6CB64}" type="pres">
      <dgm:prSet presAssocID="{EA63C78C-E71A-446B-92E4-960653877406}" presName="image5" presStyleCnt="0"/>
      <dgm:spPr/>
    </dgm:pt>
    <dgm:pt modelId="{E5B2BC6D-39B2-4E05-AE44-9A136D7F5115}" type="pres">
      <dgm:prSet presAssocID="{EA63C78C-E71A-446B-92E4-960653877406}" presName="imageRepeatNode" presStyleLbl="alignAcc1" presStyleIdx="4" presStyleCnt="6"/>
      <dgm:spPr/>
    </dgm:pt>
    <dgm:pt modelId="{47B52647-333F-4296-941D-412527298082}" type="pres">
      <dgm:prSet presAssocID="{EA63C78C-E71A-446B-92E4-960653877406}" presName="imageaccent5" presStyleCnt="0"/>
      <dgm:spPr/>
    </dgm:pt>
    <dgm:pt modelId="{40DC1F1D-5DA1-4986-BEB7-814CAD283BC4}" type="pres">
      <dgm:prSet presAssocID="{EA63C78C-E71A-446B-92E4-960653877406}" presName="accentRepeatNode" presStyleLbl="solidAlignAcc1" presStyleIdx="9" presStyleCnt="12"/>
      <dgm:spPr/>
    </dgm:pt>
    <dgm:pt modelId="{299D244E-27AB-4C7E-A1D0-D1E4055E00A4}" type="pres">
      <dgm:prSet presAssocID="{6A4A20F1-F92D-4362-AE17-335493329951}" presName="text6" presStyleCnt="0"/>
      <dgm:spPr/>
    </dgm:pt>
    <dgm:pt modelId="{2DDD95A3-559D-4E70-BA26-0AB60FD4E607}" type="pres">
      <dgm:prSet presAssocID="{6A4A20F1-F92D-4362-AE17-335493329951}" presName="textRepeatNode" presStyleLbl="alignNode1" presStyleIdx="5" presStyleCnt="6" custLinFactNeighborX="-88402" custLinFactNeighborY="-6052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639CB-409D-4EF1-955B-FAD2537452EA}" type="pres">
      <dgm:prSet presAssocID="{6A4A20F1-F92D-4362-AE17-335493329951}" presName="textaccent6" presStyleCnt="0"/>
      <dgm:spPr/>
    </dgm:pt>
    <dgm:pt modelId="{EB9B5A4D-EFE2-4D63-B7FF-DC7A6B63EAAA}" type="pres">
      <dgm:prSet presAssocID="{6A4A20F1-F92D-4362-AE17-335493329951}" presName="accentRepeatNode" presStyleLbl="solidAlignAcc1" presStyleIdx="10" presStyleCnt="12"/>
      <dgm:spPr/>
    </dgm:pt>
    <dgm:pt modelId="{8CDC07ED-D0EA-4F2A-9BEC-AA36D0B3874A}" type="pres">
      <dgm:prSet presAssocID="{5227CD00-1096-4CCD-A1D9-A138ABF04AFD}" presName="image6" presStyleCnt="0"/>
      <dgm:spPr/>
    </dgm:pt>
    <dgm:pt modelId="{7D1E78B1-F8D0-46B9-81A4-2A3C5CBE2A1C}" type="pres">
      <dgm:prSet presAssocID="{5227CD00-1096-4CCD-A1D9-A138ABF04AFD}" presName="imageRepeatNode" presStyleLbl="alignAcc1" presStyleIdx="5" presStyleCnt="6"/>
      <dgm:spPr/>
    </dgm:pt>
    <dgm:pt modelId="{6E5AD3A9-FA3C-4173-9CA5-9B7BBDBD53DA}" type="pres">
      <dgm:prSet presAssocID="{5227CD00-1096-4CCD-A1D9-A138ABF04AFD}" presName="imageaccent6" presStyleCnt="0"/>
      <dgm:spPr/>
    </dgm:pt>
    <dgm:pt modelId="{7C79510C-9C47-4296-ABA7-5ADFF6AD4E06}" type="pres">
      <dgm:prSet presAssocID="{5227CD00-1096-4CCD-A1D9-A138ABF04AFD}" presName="accentRepeatNode" presStyleLbl="solidAlignAcc1" presStyleIdx="11" presStyleCnt="12"/>
      <dgm:spPr/>
    </dgm:pt>
  </dgm:ptLst>
  <dgm:cxnLst>
    <dgm:cxn modelId="{3C2B669D-EEC7-4D07-914A-53B981FA2C24}" type="presOf" srcId="{5227CD00-1096-4CCD-A1D9-A138ABF04AFD}" destId="{7D1E78B1-F8D0-46B9-81A4-2A3C5CBE2A1C}" srcOrd="0" destOrd="0" presId="urn:microsoft.com/office/officeart/2008/layout/HexagonCluster"/>
    <dgm:cxn modelId="{0104CDF5-76FD-4CBE-93DC-100BE9031B8B}" srcId="{C5757269-0EB9-4033-90D7-87238BD36522}" destId="{5FBAB3C7-43B0-433D-9316-E342C0D0CF73}" srcOrd="0" destOrd="0" parTransId="{3D1837FA-2EEA-4556-8614-32F6842439A4}" sibTransId="{B380E1AE-D8FA-4F2C-A01C-143FA63D2B56}"/>
    <dgm:cxn modelId="{741FF6BF-4A73-4480-888A-C75AF7B3D515}" type="presOf" srcId="{105DCC62-3449-4D70-9E86-BD77E8CE17EE}" destId="{58A382AF-8F16-48A4-845C-B24A74FB28C5}" srcOrd="0" destOrd="0" presId="urn:microsoft.com/office/officeart/2008/layout/HexagonCluster"/>
    <dgm:cxn modelId="{7E0D898B-BB7B-44AE-AD6B-2ACAA3D8E3D7}" type="presOf" srcId="{B380E1AE-D8FA-4F2C-A01C-143FA63D2B56}" destId="{5E4A2292-C80F-4B15-B58A-793256BD084B}" srcOrd="0" destOrd="0" presId="urn:microsoft.com/office/officeart/2008/layout/HexagonCluster"/>
    <dgm:cxn modelId="{BEC7B454-B498-4F50-8CE0-3AD27AEE0AD9}" type="presOf" srcId="{EA63C78C-E71A-446B-92E4-960653877406}" destId="{E5B2BC6D-39B2-4E05-AE44-9A136D7F5115}" srcOrd="0" destOrd="0" presId="urn:microsoft.com/office/officeart/2008/layout/HexagonCluster"/>
    <dgm:cxn modelId="{4917C8BE-65FF-4142-B82A-46F8C3E33211}" type="presOf" srcId="{B2F147E0-AAFF-4EA0-B1CC-9F101437000D}" destId="{F60113E3-56C4-4E58-90E2-03D2489E7BBF}" srcOrd="0" destOrd="0" presId="urn:microsoft.com/office/officeart/2008/layout/HexagonCluster"/>
    <dgm:cxn modelId="{BC9FB130-9582-4FF0-A462-7807134C0968}" srcId="{C5757269-0EB9-4033-90D7-87238BD36522}" destId="{A411247E-91D3-4B6A-8927-A15B11BF188D}" srcOrd="4" destOrd="0" parTransId="{BDF45A3D-7A42-48C7-A269-F9671BF085D1}" sibTransId="{EA63C78C-E71A-446B-92E4-960653877406}"/>
    <dgm:cxn modelId="{4653FB60-6B05-42F9-BB16-3B97DD2FC7D8}" type="presOf" srcId="{A411247E-91D3-4B6A-8927-A15B11BF188D}" destId="{5CF92B5D-A390-484C-A51B-D8BC150AB15D}" srcOrd="0" destOrd="0" presId="urn:microsoft.com/office/officeart/2008/layout/HexagonCluster"/>
    <dgm:cxn modelId="{3638E305-7725-4CEA-9C4B-F71D13AC90D4}" type="presOf" srcId="{A8D94237-72F0-4022-934A-6275DA4818D3}" destId="{8A46E2AC-E16E-4517-9DE5-CB66BA5BAF54}" srcOrd="0" destOrd="0" presId="urn:microsoft.com/office/officeart/2008/layout/HexagonCluster"/>
    <dgm:cxn modelId="{5A54552D-7A2C-42A7-9C01-C71383437B30}" type="presOf" srcId="{C5757269-0EB9-4033-90D7-87238BD36522}" destId="{4F363BF1-30FB-45DF-A70E-F3557112836D}" srcOrd="0" destOrd="0" presId="urn:microsoft.com/office/officeart/2008/layout/HexagonCluster"/>
    <dgm:cxn modelId="{6962C74F-A770-4B01-A021-077E546C8C87}" type="presOf" srcId="{8473ADFC-A889-4BED-AA25-F27F34764079}" destId="{298DA335-0733-42C1-B2CF-8C134541A8A2}" srcOrd="0" destOrd="0" presId="urn:microsoft.com/office/officeart/2008/layout/HexagonCluster"/>
    <dgm:cxn modelId="{7BAC0328-DFDF-4956-B9F1-8FD95BD38730}" type="presOf" srcId="{734DBD17-4085-465E-AD06-975F46E20603}" destId="{8D2CD54A-1793-413B-AB4A-CF5F42ECE154}" srcOrd="0" destOrd="0" presId="urn:microsoft.com/office/officeart/2008/layout/HexagonCluster"/>
    <dgm:cxn modelId="{009E582B-AE68-4885-BB32-0755FCF04BF8}" srcId="{C5757269-0EB9-4033-90D7-87238BD36522}" destId="{A8D94237-72F0-4022-934A-6275DA4818D3}" srcOrd="3" destOrd="0" parTransId="{AA58D18B-A843-4E10-849B-43E5ED4F0301}" sibTransId="{105DCC62-3449-4D70-9E86-BD77E8CE17EE}"/>
    <dgm:cxn modelId="{785771BB-3310-4CA4-96A8-B5349893B50C}" srcId="{C5757269-0EB9-4033-90D7-87238BD36522}" destId="{734DBD17-4085-465E-AD06-975F46E20603}" srcOrd="1" destOrd="0" parTransId="{1401DA9A-E0BD-4E17-A8FB-EDFD24C5A837}" sibTransId="{B86ED0BE-BD72-438C-A719-DC9568C1B21C}"/>
    <dgm:cxn modelId="{4D7EFCD3-DA83-45E1-BD4A-D105986EBBBD}" type="presOf" srcId="{B86ED0BE-BD72-438C-A719-DC9568C1B21C}" destId="{FCBA9353-D886-4117-87C5-F8CBF857A496}" srcOrd="0" destOrd="0" presId="urn:microsoft.com/office/officeart/2008/layout/HexagonCluster"/>
    <dgm:cxn modelId="{029448C3-5DF6-4BE4-BCFE-4E3594428BB1}" srcId="{C5757269-0EB9-4033-90D7-87238BD36522}" destId="{6A4A20F1-F92D-4362-AE17-335493329951}" srcOrd="5" destOrd="0" parTransId="{04525184-B824-4105-A680-C9FB2DBA9DF4}" sibTransId="{5227CD00-1096-4CCD-A1D9-A138ABF04AFD}"/>
    <dgm:cxn modelId="{240F215A-C91A-471F-AA6F-142C69318AB8}" type="presOf" srcId="{5FBAB3C7-43B0-433D-9316-E342C0D0CF73}" destId="{BC5BAF30-BB30-4E1E-8D4E-B544B8F84D28}" srcOrd="0" destOrd="0" presId="urn:microsoft.com/office/officeart/2008/layout/HexagonCluster"/>
    <dgm:cxn modelId="{D07473CD-DA2C-45DE-9AF9-22AADA24CD78}" srcId="{C5757269-0EB9-4033-90D7-87238BD36522}" destId="{B2F147E0-AAFF-4EA0-B1CC-9F101437000D}" srcOrd="2" destOrd="0" parTransId="{A39DACFB-C780-42C5-AFFE-59C3837B9CBF}" sibTransId="{8473ADFC-A889-4BED-AA25-F27F34764079}"/>
    <dgm:cxn modelId="{16F6A5AE-0A49-4800-8B40-11B57142FD09}" type="presOf" srcId="{6A4A20F1-F92D-4362-AE17-335493329951}" destId="{2DDD95A3-559D-4E70-BA26-0AB60FD4E607}" srcOrd="0" destOrd="0" presId="urn:microsoft.com/office/officeart/2008/layout/HexagonCluster"/>
    <dgm:cxn modelId="{0C99DA7A-8D87-47E5-8FEC-6272BBDABCD1}" type="presParOf" srcId="{4F363BF1-30FB-45DF-A70E-F3557112836D}" destId="{3C3FF27E-C597-44A4-BBDE-C13C39C914A5}" srcOrd="0" destOrd="0" presId="urn:microsoft.com/office/officeart/2008/layout/HexagonCluster"/>
    <dgm:cxn modelId="{F71146B4-D778-4C90-9D5C-4154989E9518}" type="presParOf" srcId="{3C3FF27E-C597-44A4-BBDE-C13C39C914A5}" destId="{BC5BAF30-BB30-4E1E-8D4E-B544B8F84D28}" srcOrd="0" destOrd="0" presId="urn:microsoft.com/office/officeart/2008/layout/HexagonCluster"/>
    <dgm:cxn modelId="{FB21D559-1354-49BD-AAA8-C098F96AFF58}" type="presParOf" srcId="{4F363BF1-30FB-45DF-A70E-F3557112836D}" destId="{87185D80-0181-4BDB-819E-34F0204BABD4}" srcOrd="1" destOrd="0" presId="urn:microsoft.com/office/officeart/2008/layout/HexagonCluster"/>
    <dgm:cxn modelId="{3FF94798-5EAF-4FB4-86A4-654398E25455}" type="presParOf" srcId="{87185D80-0181-4BDB-819E-34F0204BABD4}" destId="{5BDF34C3-CEFB-4773-AF4E-AF166BF05E16}" srcOrd="0" destOrd="0" presId="urn:microsoft.com/office/officeart/2008/layout/HexagonCluster"/>
    <dgm:cxn modelId="{517BDC8C-F24A-4F4D-936B-3650F0C6BED2}" type="presParOf" srcId="{4F363BF1-30FB-45DF-A70E-F3557112836D}" destId="{F2166B17-D948-4BE0-B602-4696467E27DD}" srcOrd="2" destOrd="0" presId="urn:microsoft.com/office/officeart/2008/layout/HexagonCluster"/>
    <dgm:cxn modelId="{E70A9D74-2C9F-4A3C-954A-62806B15D040}" type="presParOf" srcId="{F2166B17-D948-4BE0-B602-4696467E27DD}" destId="{5E4A2292-C80F-4B15-B58A-793256BD084B}" srcOrd="0" destOrd="0" presId="urn:microsoft.com/office/officeart/2008/layout/HexagonCluster"/>
    <dgm:cxn modelId="{6773C0D9-F375-4875-A3FE-717145E3F694}" type="presParOf" srcId="{4F363BF1-30FB-45DF-A70E-F3557112836D}" destId="{357369F9-F2E9-4A9C-B1AC-9994290025C6}" srcOrd="3" destOrd="0" presId="urn:microsoft.com/office/officeart/2008/layout/HexagonCluster"/>
    <dgm:cxn modelId="{AC36747D-3459-4CCE-8184-DEAE60374358}" type="presParOf" srcId="{357369F9-F2E9-4A9C-B1AC-9994290025C6}" destId="{7C53E6F2-74FC-4A5D-AAA9-8A3DF6585353}" srcOrd="0" destOrd="0" presId="urn:microsoft.com/office/officeart/2008/layout/HexagonCluster"/>
    <dgm:cxn modelId="{7D3DE2E1-AF52-4B81-8FD8-FF29AD1E0720}" type="presParOf" srcId="{4F363BF1-30FB-45DF-A70E-F3557112836D}" destId="{579A2EA6-E8DC-4975-AFD0-B790FAA4B3F9}" srcOrd="4" destOrd="0" presId="urn:microsoft.com/office/officeart/2008/layout/HexagonCluster"/>
    <dgm:cxn modelId="{A2AABF5D-6C2F-4BD8-AF5C-673DF07EBE17}" type="presParOf" srcId="{579A2EA6-E8DC-4975-AFD0-B790FAA4B3F9}" destId="{8D2CD54A-1793-413B-AB4A-CF5F42ECE154}" srcOrd="0" destOrd="0" presId="urn:microsoft.com/office/officeart/2008/layout/HexagonCluster"/>
    <dgm:cxn modelId="{AB15D710-D022-421C-9042-BA8435BCB984}" type="presParOf" srcId="{4F363BF1-30FB-45DF-A70E-F3557112836D}" destId="{2FB97845-007E-4AF0-8A24-5CAF8CB809A8}" srcOrd="5" destOrd="0" presId="urn:microsoft.com/office/officeart/2008/layout/HexagonCluster"/>
    <dgm:cxn modelId="{1BD4C6D8-2142-49AE-A4DA-DAA80CF27EC0}" type="presParOf" srcId="{2FB97845-007E-4AF0-8A24-5CAF8CB809A8}" destId="{D2C7BE5D-A8AD-4AF8-8125-D32B06D9D533}" srcOrd="0" destOrd="0" presId="urn:microsoft.com/office/officeart/2008/layout/HexagonCluster"/>
    <dgm:cxn modelId="{CAAD67A3-002C-4C98-8E30-607121AAEC1B}" type="presParOf" srcId="{4F363BF1-30FB-45DF-A70E-F3557112836D}" destId="{452194ED-9B0B-4C78-BD38-2C825757D90C}" srcOrd="6" destOrd="0" presId="urn:microsoft.com/office/officeart/2008/layout/HexagonCluster"/>
    <dgm:cxn modelId="{5C3149D4-D94F-402B-86CE-4B37941F28DE}" type="presParOf" srcId="{452194ED-9B0B-4C78-BD38-2C825757D90C}" destId="{FCBA9353-D886-4117-87C5-F8CBF857A496}" srcOrd="0" destOrd="0" presId="urn:microsoft.com/office/officeart/2008/layout/HexagonCluster"/>
    <dgm:cxn modelId="{FE75AB3D-6902-402C-8A44-F39B2690B387}" type="presParOf" srcId="{4F363BF1-30FB-45DF-A70E-F3557112836D}" destId="{BF2C57C4-32B9-4900-95EC-07635E857E2E}" srcOrd="7" destOrd="0" presId="urn:microsoft.com/office/officeart/2008/layout/HexagonCluster"/>
    <dgm:cxn modelId="{CBAE3506-49A7-4E74-92AB-21ECAA878A7C}" type="presParOf" srcId="{BF2C57C4-32B9-4900-95EC-07635E857E2E}" destId="{4A3485A7-220B-40F1-A7B3-59442FBB0369}" srcOrd="0" destOrd="0" presId="urn:microsoft.com/office/officeart/2008/layout/HexagonCluster"/>
    <dgm:cxn modelId="{4685156F-7B7F-411C-8F98-1BCE80328E08}" type="presParOf" srcId="{4F363BF1-30FB-45DF-A70E-F3557112836D}" destId="{201CB714-12FF-4D0E-98E4-7F6CCAF8BD0B}" srcOrd="8" destOrd="0" presId="urn:microsoft.com/office/officeart/2008/layout/HexagonCluster"/>
    <dgm:cxn modelId="{1C47E97F-8966-4BC3-9A90-120B866C0E64}" type="presParOf" srcId="{201CB714-12FF-4D0E-98E4-7F6CCAF8BD0B}" destId="{F60113E3-56C4-4E58-90E2-03D2489E7BBF}" srcOrd="0" destOrd="0" presId="urn:microsoft.com/office/officeart/2008/layout/HexagonCluster"/>
    <dgm:cxn modelId="{537DA5EF-F350-4924-9B34-5448E1042348}" type="presParOf" srcId="{4F363BF1-30FB-45DF-A70E-F3557112836D}" destId="{E26B523C-BCB0-46D7-81DC-9E713E24E0F1}" srcOrd="9" destOrd="0" presId="urn:microsoft.com/office/officeart/2008/layout/HexagonCluster"/>
    <dgm:cxn modelId="{C995B16F-A864-4D7E-B01C-30746CE67794}" type="presParOf" srcId="{E26B523C-BCB0-46D7-81DC-9E713E24E0F1}" destId="{E4849DC7-65F0-4310-96E8-89EBF616399E}" srcOrd="0" destOrd="0" presId="urn:microsoft.com/office/officeart/2008/layout/HexagonCluster"/>
    <dgm:cxn modelId="{5395E4B4-732D-444B-A0DA-2E53A4919F7E}" type="presParOf" srcId="{4F363BF1-30FB-45DF-A70E-F3557112836D}" destId="{35B45025-F798-46CD-9647-B17933588FF2}" srcOrd="10" destOrd="0" presId="urn:microsoft.com/office/officeart/2008/layout/HexagonCluster"/>
    <dgm:cxn modelId="{C84DE493-E693-40A8-AB7F-0816219D6E63}" type="presParOf" srcId="{35B45025-F798-46CD-9647-B17933588FF2}" destId="{298DA335-0733-42C1-B2CF-8C134541A8A2}" srcOrd="0" destOrd="0" presId="urn:microsoft.com/office/officeart/2008/layout/HexagonCluster"/>
    <dgm:cxn modelId="{4ABAE961-E96A-46B6-862C-E8F6B46A0EFF}" type="presParOf" srcId="{4F363BF1-30FB-45DF-A70E-F3557112836D}" destId="{167A6AF8-7689-4865-99C2-3D1058637569}" srcOrd="11" destOrd="0" presId="urn:microsoft.com/office/officeart/2008/layout/HexagonCluster"/>
    <dgm:cxn modelId="{79D933EC-6E2D-4152-95D5-80D51D5E82F0}" type="presParOf" srcId="{167A6AF8-7689-4865-99C2-3D1058637569}" destId="{6E0094C5-B7D7-4042-9F03-EF13616541BE}" srcOrd="0" destOrd="0" presId="urn:microsoft.com/office/officeart/2008/layout/HexagonCluster"/>
    <dgm:cxn modelId="{B7C81FCA-7966-4373-BEB2-7D6F9D9881B1}" type="presParOf" srcId="{4F363BF1-30FB-45DF-A70E-F3557112836D}" destId="{A9FC56C7-A35E-4C17-BC94-462AC29A227C}" srcOrd="12" destOrd="0" presId="urn:microsoft.com/office/officeart/2008/layout/HexagonCluster"/>
    <dgm:cxn modelId="{0CA4DD65-FB40-42A6-A0B6-4D24DE0B2960}" type="presParOf" srcId="{A9FC56C7-A35E-4C17-BC94-462AC29A227C}" destId="{8A46E2AC-E16E-4517-9DE5-CB66BA5BAF54}" srcOrd="0" destOrd="0" presId="urn:microsoft.com/office/officeart/2008/layout/HexagonCluster"/>
    <dgm:cxn modelId="{E9D08E3E-2F19-47CB-BC96-F28E3941F66D}" type="presParOf" srcId="{4F363BF1-30FB-45DF-A70E-F3557112836D}" destId="{F7232ADB-0F92-4B4F-9C2C-DD65B6C92C6C}" srcOrd="13" destOrd="0" presId="urn:microsoft.com/office/officeart/2008/layout/HexagonCluster"/>
    <dgm:cxn modelId="{5F410999-6BA8-481C-9D5D-9EA8FF8DEF5F}" type="presParOf" srcId="{F7232ADB-0F92-4B4F-9C2C-DD65B6C92C6C}" destId="{9D2C43ED-0A47-42BB-870E-089270A9B6B6}" srcOrd="0" destOrd="0" presId="urn:microsoft.com/office/officeart/2008/layout/HexagonCluster"/>
    <dgm:cxn modelId="{BA48721A-7932-43EE-9C4F-54449FD081AA}" type="presParOf" srcId="{4F363BF1-30FB-45DF-A70E-F3557112836D}" destId="{E56D67FA-B28C-42AB-8550-171307C17D87}" srcOrd="14" destOrd="0" presId="urn:microsoft.com/office/officeart/2008/layout/HexagonCluster"/>
    <dgm:cxn modelId="{74DB615F-95DB-464F-A874-327098684AAA}" type="presParOf" srcId="{E56D67FA-B28C-42AB-8550-171307C17D87}" destId="{58A382AF-8F16-48A4-845C-B24A74FB28C5}" srcOrd="0" destOrd="0" presId="urn:microsoft.com/office/officeart/2008/layout/HexagonCluster"/>
    <dgm:cxn modelId="{DDCF9005-4351-4869-94B9-984678E20D1B}" type="presParOf" srcId="{4F363BF1-30FB-45DF-A70E-F3557112836D}" destId="{E9AE43EE-37FF-4828-80DB-A0B6DA695BEF}" srcOrd="15" destOrd="0" presId="urn:microsoft.com/office/officeart/2008/layout/HexagonCluster"/>
    <dgm:cxn modelId="{79A89868-40E3-4AFF-8A6C-605466E5971E}" type="presParOf" srcId="{E9AE43EE-37FF-4828-80DB-A0B6DA695BEF}" destId="{9FACA7A3-FB28-4003-864D-58C4818D06CE}" srcOrd="0" destOrd="0" presId="urn:microsoft.com/office/officeart/2008/layout/HexagonCluster"/>
    <dgm:cxn modelId="{ADA17CDB-831C-4380-9651-AB3453B841F9}" type="presParOf" srcId="{4F363BF1-30FB-45DF-A70E-F3557112836D}" destId="{D1B204FE-48D5-4570-A7BF-2B3AF0C702D6}" srcOrd="16" destOrd="0" presId="urn:microsoft.com/office/officeart/2008/layout/HexagonCluster"/>
    <dgm:cxn modelId="{83836561-3243-4257-A426-F761F1006EA1}" type="presParOf" srcId="{D1B204FE-48D5-4570-A7BF-2B3AF0C702D6}" destId="{5CF92B5D-A390-484C-A51B-D8BC150AB15D}" srcOrd="0" destOrd="0" presId="urn:microsoft.com/office/officeart/2008/layout/HexagonCluster"/>
    <dgm:cxn modelId="{E1866A00-89A6-4883-9C3A-E30855D1D55C}" type="presParOf" srcId="{4F363BF1-30FB-45DF-A70E-F3557112836D}" destId="{AF518305-CCCD-4442-90F9-6CC1DE113F3B}" srcOrd="17" destOrd="0" presId="urn:microsoft.com/office/officeart/2008/layout/HexagonCluster"/>
    <dgm:cxn modelId="{1A94A906-697F-475E-B6F5-E5A85692206D}" type="presParOf" srcId="{AF518305-CCCD-4442-90F9-6CC1DE113F3B}" destId="{CAEFC754-87BA-4235-9659-A519A140124E}" srcOrd="0" destOrd="0" presId="urn:microsoft.com/office/officeart/2008/layout/HexagonCluster"/>
    <dgm:cxn modelId="{3E3E6EDD-A36F-4B1E-AF2D-8AC9D6D8CBF9}" type="presParOf" srcId="{4F363BF1-30FB-45DF-A70E-F3557112836D}" destId="{02CECE42-3356-41B4-B728-847688A6CB64}" srcOrd="18" destOrd="0" presId="urn:microsoft.com/office/officeart/2008/layout/HexagonCluster"/>
    <dgm:cxn modelId="{8DC53A92-D547-42AE-8AEC-B697ACC8F575}" type="presParOf" srcId="{02CECE42-3356-41B4-B728-847688A6CB64}" destId="{E5B2BC6D-39B2-4E05-AE44-9A136D7F5115}" srcOrd="0" destOrd="0" presId="urn:microsoft.com/office/officeart/2008/layout/HexagonCluster"/>
    <dgm:cxn modelId="{E8EF7261-126D-4C2C-99CB-21D8DA6EBB95}" type="presParOf" srcId="{4F363BF1-30FB-45DF-A70E-F3557112836D}" destId="{47B52647-333F-4296-941D-412527298082}" srcOrd="19" destOrd="0" presId="urn:microsoft.com/office/officeart/2008/layout/HexagonCluster"/>
    <dgm:cxn modelId="{5BEFB82F-9244-4448-B91E-4D64D1274F76}" type="presParOf" srcId="{47B52647-333F-4296-941D-412527298082}" destId="{40DC1F1D-5DA1-4986-BEB7-814CAD283BC4}" srcOrd="0" destOrd="0" presId="urn:microsoft.com/office/officeart/2008/layout/HexagonCluster"/>
    <dgm:cxn modelId="{6245EA82-B0E3-4654-85AB-FCD4E29DBE34}" type="presParOf" srcId="{4F363BF1-30FB-45DF-A70E-F3557112836D}" destId="{299D244E-27AB-4C7E-A1D0-D1E4055E00A4}" srcOrd="20" destOrd="0" presId="urn:microsoft.com/office/officeart/2008/layout/HexagonCluster"/>
    <dgm:cxn modelId="{DBFB1343-0405-4327-A44A-124CC287C023}" type="presParOf" srcId="{299D244E-27AB-4C7E-A1D0-D1E4055E00A4}" destId="{2DDD95A3-559D-4E70-BA26-0AB60FD4E607}" srcOrd="0" destOrd="0" presId="urn:microsoft.com/office/officeart/2008/layout/HexagonCluster"/>
    <dgm:cxn modelId="{BD228D5E-91F4-42F2-A892-D2AAEC4204E1}" type="presParOf" srcId="{4F363BF1-30FB-45DF-A70E-F3557112836D}" destId="{770639CB-409D-4EF1-955B-FAD2537452EA}" srcOrd="21" destOrd="0" presId="urn:microsoft.com/office/officeart/2008/layout/HexagonCluster"/>
    <dgm:cxn modelId="{5B622F97-4A55-4956-B057-E721FCC35505}" type="presParOf" srcId="{770639CB-409D-4EF1-955B-FAD2537452EA}" destId="{EB9B5A4D-EFE2-4D63-B7FF-DC7A6B63EAAA}" srcOrd="0" destOrd="0" presId="urn:microsoft.com/office/officeart/2008/layout/HexagonCluster"/>
    <dgm:cxn modelId="{393E3D5C-E415-44E6-8BA6-9F5282D46E90}" type="presParOf" srcId="{4F363BF1-30FB-45DF-A70E-F3557112836D}" destId="{8CDC07ED-D0EA-4F2A-9BEC-AA36D0B3874A}" srcOrd="22" destOrd="0" presId="urn:microsoft.com/office/officeart/2008/layout/HexagonCluster"/>
    <dgm:cxn modelId="{50E8C35D-7BD0-4D1B-808C-7286DA12085B}" type="presParOf" srcId="{8CDC07ED-D0EA-4F2A-9BEC-AA36D0B3874A}" destId="{7D1E78B1-F8D0-46B9-81A4-2A3C5CBE2A1C}" srcOrd="0" destOrd="0" presId="urn:microsoft.com/office/officeart/2008/layout/HexagonCluster"/>
    <dgm:cxn modelId="{93D3609E-9FAD-49DA-99CF-A2CB392EE975}" type="presParOf" srcId="{4F363BF1-30FB-45DF-A70E-F3557112836D}" destId="{6E5AD3A9-FA3C-4173-9CA5-9B7BBDBD53DA}" srcOrd="23" destOrd="0" presId="urn:microsoft.com/office/officeart/2008/layout/HexagonCluster"/>
    <dgm:cxn modelId="{4E282CA8-87B0-4FBF-9784-5EEE336023D5}" type="presParOf" srcId="{6E5AD3A9-FA3C-4173-9CA5-9B7BBDBD53DA}" destId="{7C79510C-9C47-4296-ABA7-5ADFF6AD4E0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BAF30-BB30-4E1E-8D4E-B544B8F84D28}">
      <dsp:nvSpPr>
        <dsp:cNvPr id="0" name=""/>
        <dsp:cNvSpPr/>
      </dsp:nvSpPr>
      <dsp:spPr>
        <a:xfrm>
          <a:off x="1132352" y="2022101"/>
          <a:ext cx="1315845" cy="112989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2. Cara </a:t>
          </a:r>
          <a:r>
            <a:rPr lang="en-US" sz="1000" b="1" kern="1200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Membeli</a:t>
          </a: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</a:t>
          </a:r>
          <a:r>
            <a:rPr lang="en-US" sz="1000" b="1" kern="1200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Kursus</a:t>
          </a: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</a:t>
          </a:r>
          <a:r>
            <a:rPr lang="en-US" sz="1000" b="1" kern="1200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Prakerja</a:t>
          </a:r>
          <a:endParaRPr lang="en-US" sz="1000" b="1" kern="1200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sp:txBody>
      <dsp:txXfrm>
        <a:off x="1336164" y="2197111"/>
        <a:ext cx="908221" cy="779876"/>
      </dsp:txXfrm>
    </dsp:sp>
    <dsp:sp modelId="{5BDF34C3-CEFB-4773-AF4E-AF166BF05E16}">
      <dsp:nvSpPr>
        <dsp:cNvPr id="0" name=""/>
        <dsp:cNvSpPr/>
      </dsp:nvSpPr>
      <dsp:spPr>
        <a:xfrm>
          <a:off x="1163748" y="2527389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A2292-C80F-4B15-B58A-793256BD084B}">
      <dsp:nvSpPr>
        <dsp:cNvPr id="0" name=""/>
        <dsp:cNvSpPr/>
      </dsp:nvSpPr>
      <dsp:spPr>
        <a:xfrm>
          <a:off x="0" y="1397493"/>
          <a:ext cx="1315845" cy="112989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3E6F2-74FC-4A5D-AAA9-8A3DF6585353}">
      <dsp:nvSpPr>
        <dsp:cNvPr id="0" name=""/>
        <dsp:cNvSpPr/>
      </dsp:nvSpPr>
      <dsp:spPr>
        <a:xfrm>
          <a:off x="901416" y="2377512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CD54A-1793-413B-AB4A-CF5F42ECE154}">
      <dsp:nvSpPr>
        <dsp:cNvPr id="0" name=""/>
        <dsp:cNvSpPr/>
      </dsp:nvSpPr>
      <dsp:spPr>
        <a:xfrm>
          <a:off x="2264704" y="1394219"/>
          <a:ext cx="1315845" cy="112989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3. Cara </a:t>
          </a:r>
          <a:r>
            <a:rPr lang="en-US" sz="1000" b="1" kern="1200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Menukar</a:t>
          </a: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Voucher</a:t>
          </a:r>
          <a:endParaRPr lang="en-US" sz="1000" b="1" kern="1200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sp:txBody>
      <dsp:txXfrm>
        <a:off x="2468516" y="1569229"/>
        <a:ext cx="908221" cy="779876"/>
      </dsp:txXfrm>
    </dsp:sp>
    <dsp:sp modelId="{D2C7BE5D-A8AD-4AF8-8125-D32B06D9D533}">
      <dsp:nvSpPr>
        <dsp:cNvPr id="0" name=""/>
        <dsp:cNvSpPr/>
      </dsp:nvSpPr>
      <dsp:spPr>
        <a:xfrm>
          <a:off x="3170307" y="2371328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A9353-D886-4117-87C5-F8CBF857A496}">
      <dsp:nvSpPr>
        <dsp:cNvPr id="0" name=""/>
        <dsp:cNvSpPr/>
      </dsp:nvSpPr>
      <dsp:spPr>
        <a:xfrm>
          <a:off x="3396359" y="2019918"/>
          <a:ext cx="1315845" cy="112989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485A7-220B-40F1-A7B3-59442FBB0369}">
      <dsp:nvSpPr>
        <dsp:cNvPr id="0" name=""/>
        <dsp:cNvSpPr/>
      </dsp:nvSpPr>
      <dsp:spPr>
        <a:xfrm>
          <a:off x="3428453" y="2522660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113E3-56C4-4E58-90E2-03D2489E7BBF}">
      <dsp:nvSpPr>
        <dsp:cNvPr id="0" name=""/>
        <dsp:cNvSpPr/>
      </dsp:nvSpPr>
      <dsp:spPr>
        <a:xfrm>
          <a:off x="1132352" y="773249"/>
          <a:ext cx="1315845" cy="112989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1. </a:t>
          </a:r>
          <a:r>
            <a:rPr lang="en-US" sz="1000" b="1" kern="1200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Tampilan</a:t>
          </a: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Menu </a:t>
          </a:r>
          <a:r>
            <a:rPr lang="en-US" sz="1000" b="1" kern="1200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Prakerja</a:t>
          </a:r>
          <a:endParaRPr lang="en-US" sz="1000" b="1" kern="1200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sp:txBody>
      <dsp:txXfrm>
        <a:off x="1336164" y="948259"/>
        <a:ext cx="908221" cy="779876"/>
      </dsp:txXfrm>
    </dsp:sp>
    <dsp:sp modelId="{E4849DC7-65F0-4310-96E8-89EBF616399E}">
      <dsp:nvSpPr>
        <dsp:cNvPr id="0" name=""/>
        <dsp:cNvSpPr/>
      </dsp:nvSpPr>
      <dsp:spPr>
        <a:xfrm>
          <a:off x="2033768" y="794712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DA335-0733-42C1-B2CF-8C134541A8A2}">
      <dsp:nvSpPr>
        <dsp:cNvPr id="0" name=""/>
        <dsp:cNvSpPr/>
      </dsp:nvSpPr>
      <dsp:spPr>
        <a:xfrm>
          <a:off x="2264704" y="145003"/>
          <a:ext cx="1315845" cy="112989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0094C5-B7D7-4042-9F03-EF13616541BE}">
      <dsp:nvSpPr>
        <dsp:cNvPr id="0" name=""/>
        <dsp:cNvSpPr/>
      </dsp:nvSpPr>
      <dsp:spPr>
        <a:xfrm>
          <a:off x="2301682" y="645562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6E2AC-E16E-4517-9DE5-CB66BA5BAF54}">
      <dsp:nvSpPr>
        <dsp:cNvPr id="0" name=""/>
        <dsp:cNvSpPr/>
      </dsp:nvSpPr>
      <dsp:spPr>
        <a:xfrm>
          <a:off x="3396359" y="770702"/>
          <a:ext cx="1315845" cy="112989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4. Cara Redeem </a:t>
          </a:r>
          <a:r>
            <a:rPr lang="en-US" sz="1000" b="1" kern="1200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Kode</a:t>
          </a:r>
          <a:endParaRPr lang="en-US" sz="1000" b="1" kern="1200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sp:txBody>
      <dsp:txXfrm>
        <a:off x="3600171" y="945712"/>
        <a:ext cx="908221" cy="779876"/>
      </dsp:txXfrm>
    </dsp:sp>
    <dsp:sp modelId="{9D2C43ED-0A47-42BB-870E-089270A9B6B6}">
      <dsp:nvSpPr>
        <dsp:cNvPr id="0" name=""/>
        <dsp:cNvSpPr/>
      </dsp:nvSpPr>
      <dsp:spPr>
        <a:xfrm>
          <a:off x="4534990" y="1271262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382AF-8F16-48A4-845C-B24A74FB28C5}">
      <dsp:nvSpPr>
        <dsp:cNvPr id="0" name=""/>
        <dsp:cNvSpPr/>
      </dsp:nvSpPr>
      <dsp:spPr>
        <a:xfrm>
          <a:off x="4528711" y="1405860"/>
          <a:ext cx="1315845" cy="112989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CA7A3-FB28-4003-864D-58C4818D06CE}">
      <dsp:nvSpPr>
        <dsp:cNvPr id="0" name=""/>
        <dsp:cNvSpPr/>
      </dsp:nvSpPr>
      <dsp:spPr>
        <a:xfrm>
          <a:off x="4785461" y="1426231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92B5D-A390-484C-A51B-D8BC150AB15D}">
      <dsp:nvSpPr>
        <dsp:cNvPr id="0" name=""/>
        <dsp:cNvSpPr/>
      </dsp:nvSpPr>
      <dsp:spPr>
        <a:xfrm>
          <a:off x="4528711" y="157008"/>
          <a:ext cx="1315845" cy="112989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5. Cara </a:t>
          </a:r>
          <a:r>
            <a:rPr lang="en-US" sz="1000" b="1" kern="1200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Menggunakan</a:t>
          </a: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LMS</a:t>
          </a:r>
          <a:endParaRPr lang="en-US" sz="1000" b="1" kern="1200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sp:txBody>
      <dsp:txXfrm>
        <a:off x="4732523" y="332018"/>
        <a:ext cx="908221" cy="779876"/>
      </dsp:txXfrm>
    </dsp:sp>
    <dsp:sp modelId="{CAEFC754-87BA-4235-9659-A519A140124E}">
      <dsp:nvSpPr>
        <dsp:cNvPr id="0" name=""/>
        <dsp:cNvSpPr/>
      </dsp:nvSpPr>
      <dsp:spPr>
        <a:xfrm>
          <a:off x="5667343" y="663388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2BC6D-39B2-4E05-AE44-9A136D7F5115}">
      <dsp:nvSpPr>
        <dsp:cNvPr id="0" name=""/>
        <dsp:cNvSpPr/>
      </dsp:nvSpPr>
      <dsp:spPr>
        <a:xfrm>
          <a:off x="5661063" y="787436"/>
          <a:ext cx="1315845" cy="112989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C1F1D-5DA1-4986-BEB7-814CAD283BC4}">
      <dsp:nvSpPr>
        <dsp:cNvPr id="0" name=""/>
        <dsp:cNvSpPr/>
      </dsp:nvSpPr>
      <dsp:spPr>
        <a:xfrm>
          <a:off x="5923395" y="812537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D95A3-559D-4E70-BA26-0AB60FD4E607}">
      <dsp:nvSpPr>
        <dsp:cNvPr id="0" name=""/>
        <dsp:cNvSpPr/>
      </dsp:nvSpPr>
      <dsp:spPr>
        <a:xfrm>
          <a:off x="4497830" y="1350599"/>
          <a:ext cx="1315845" cy="112989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6. Cara </a:t>
          </a:r>
          <a:r>
            <a:rPr lang="en-US" sz="1000" b="1" kern="1200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Mendapatkan</a:t>
          </a:r>
          <a:r>
            <a:rPr lang="en-US" sz="1000" b="1" kern="1200" dirty="0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 </a:t>
          </a:r>
          <a:r>
            <a:rPr lang="en-US" sz="1000" b="1" kern="1200" dirty="0" err="1" smtClean="0">
              <a:solidFill>
                <a:schemeClr val="tx1">
                  <a:lumMod val="50000"/>
                </a:schemeClr>
              </a:solidFill>
              <a:latin typeface="Raleway" panose="020B0604020202020204" charset="0"/>
            </a:rPr>
            <a:t>Sertifikat</a:t>
          </a:r>
          <a:endParaRPr lang="en-US" sz="1000" b="1" kern="1200" dirty="0">
            <a:solidFill>
              <a:schemeClr val="tx1">
                <a:lumMod val="50000"/>
              </a:schemeClr>
            </a:solidFill>
            <a:latin typeface="Raleway" panose="020B0604020202020204" charset="0"/>
          </a:endParaRPr>
        </a:p>
      </dsp:txBody>
      <dsp:txXfrm>
        <a:off x="4701642" y="1525609"/>
        <a:ext cx="908221" cy="779876"/>
      </dsp:txXfrm>
    </dsp:sp>
    <dsp:sp modelId="{EB9B5A4D-EFE2-4D63-B7FF-DC7A6B63EAAA}">
      <dsp:nvSpPr>
        <dsp:cNvPr id="0" name=""/>
        <dsp:cNvSpPr/>
      </dsp:nvSpPr>
      <dsp:spPr>
        <a:xfrm>
          <a:off x="5922000" y="3023947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E78B1-F8D0-46B9-81A4-2A3C5CBE2A1C}">
      <dsp:nvSpPr>
        <dsp:cNvPr id="0" name=""/>
        <dsp:cNvSpPr/>
      </dsp:nvSpPr>
      <dsp:spPr>
        <a:xfrm>
          <a:off x="4528711" y="2652893"/>
          <a:ext cx="1315845" cy="112989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9510C-9C47-4296-ABA7-5ADFF6AD4E06}">
      <dsp:nvSpPr>
        <dsp:cNvPr id="0" name=""/>
        <dsp:cNvSpPr/>
      </dsp:nvSpPr>
      <dsp:spPr>
        <a:xfrm>
          <a:off x="5677808" y="3148723"/>
          <a:ext cx="153491" cy="1324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9d2a0b2ef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9d2a0b2ef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65ed8479e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65ed8479e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973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9d2a0b2ef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9d2a0b2ef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a88b456e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a88b456e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911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9d2a0b2ef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9d2a0b2ef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122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a88b456e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a88b456e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95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a88b456e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a88b456e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7989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a88b456e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a88b456e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8740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a88b456e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a88b456e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100" dirty="0" err="1" smtClean="0"/>
              <a:t>Tombol</a:t>
            </a:r>
            <a:r>
              <a:rPr lang="en-US" sz="1100" dirty="0" smtClean="0"/>
              <a:t> Redeem </a:t>
            </a:r>
            <a:r>
              <a:rPr lang="en-US" sz="1100" dirty="0" err="1" smtClean="0"/>
              <a:t>Kode</a:t>
            </a:r>
            <a:r>
              <a:rPr lang="en-US" sz="1100" dirty="0" smtClean="0"/>
              <a:t> : user </a:t>
            </a:r>
            <a:r>
              <a:rPr lang="en-US" sz="1100" dirty="0" err="1" smtClean="0"/>
              <a:t>harus</a:t>
            </a:r>
            <a:r>
              <a:rPr lang="en-US" sz="1100" dirty="0" smtClean="0"/>
              <a:t> </a:t>
            </a:r>
            <a:r>
              <a:rPr lang="en-US" sz="1100" dirty="0" err="1" smtClean="0"/>
              <a:t>klik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</a:t>
            </a:r>
            <a:r>
              <a:rPr lang="en-US" sz="1100" dirty="0" err="1" smtClean="0"/>
              <a:t>masukan</a:t>
            </a:r>
            <a:r>
              <a:rPr lang="en-US" sz="1100" dirty="0" smtClean="0"/>
              <a:t> redeem </a:t>
            </a:r>
            <a:r>
              <a:rPr lang="en-US" sz="1100" dirty="0" err="1" smtClean="0"/>
              <a:t>kode</a:t>
            </a:r>
            <a:r>
              <a:rPr lang="en-US" sz="1100" dirty="0" smtClean="0"/>
              <a:t> </a:t>
            </a:r>
            <a:r>
              <a:rPr lang="en-US" sz="1100" dirty="0" err="1" smtClean="0"/>
              <a:t>untuk</a:t>
            </a:r>
            <a:r>
              <a:rPr lang="en-US" sz="1100" dirty="0" smtClean="0"/>
              <a:t> </a:t>
            </a:r>
            <a:r>
              <a:rPr lang="en-US" sz="1100" dirty="0" err="1" smtClean="0"/>
              <a:t>mengakses</a:t>
            </a:r>
            <a:r>
              <a:rPr lang="en-US" sz="1100" dirty="0" smtClean="0"/>
              <a:t> </a:t>
            </a:r>
            <a:r>
              <a:rPr lang="en-US" sz="1100" dirty="0" err="1" smtClean="0"/>
              <a:t>kelas</a:t>
            </a:r>
            <a:r>
              <a:rPr lang="en-US" sz="1100" dirty="0" smtClean="0"/>
              <a:t>. Redeem </a:t>
            </a:r>
            <a:r>
              <a:rPr lang="en-US" sz="1100" dirty="0" err="1" smtClean="0"/>
              <a:t>kode</a:t>
            </a:r>
            <a:r>
              <a:rPr lang="en-US" sz="1100" dirty="0" smtClean="0"/>
              <a:t> </a:t>
            </a:r>
            <a:r>
              <a:rPr lang="en-US" sz="1100" dirty="0" err="1" smtClean="0"/>
              <a:t>dapat</a:t>
            </a:r>
            <a:r>
              <a:rPr lang="en-US" sz="1100" dirty="0" smtClean="0"/>
              <a:t> di </a:t>
            </a:r>
            <a:r>
              <a:rPr lang="en-US" sz="1100" dirty="0" err="1" smtClean="0"/>
              <a:t>lihat</a:t>
            </a:r>
            <a:r>
              <a:rPr lang="en-US" sz="1100" dirty="0" smtClean="0"/>
              <a:t> di dashboard user </a:t>
            </a:r>
            <a:r>
              <a:rPr lang="en-US" sz="1100" dirty="0" err="1" smtClean="0"/>
              <a:t>prakerja</a:t>
            </a:r>
            <a:r>
              <a:rPr lang="en-US" sz="1100" dirty="0" smtClean="0"/>
              <a:t> </a:t>
            </a:r>
            <a:r>
              <a:rPr lang="en-US" sz="1100" dirty="0" err="1" smtClean="0"/>
              <a:t>atau</a:t>
            </a:r>
            <a:r>
              <a:rPr lang="en-US" sz="1100" dirty="0" smtClean="0"/>
              <a:t> di email. </a:t>
            </a:r>
            <a:r>
              <a:rPr lang="en-US" sz="1100" dirty="0" err="1" smtClean="0"/>
              <a:t>Dapat</a:t>
            </a:r>
            <a:r>
              <a:rPr lang="en-US" sz="1100" dirty="0" smtClean="0"/>
              <a:t> di redeem 1 jam </a:t>
            </a:r>
            <a:r>
              <a:rPr lang="en-US" sz="1100" dirty="0" err="1" smtClean="0"/>
              <a:t>sebelum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1 jam </a:t>
            </a:r>
            <a:r>
              <a:rPr lang="en-US" sz="1100" dirty="0" err="1" smtClean="0"/>
              <a:t>setelah</a:t>
            </a:r>
            <a:r>
              <a:rPr lang="en-US" sz="1100" dirty="0" smtClean="0"/>
              <a:t> </a:t>
            </a:r>
            <a:r>
              <a:rPr lang="en-US" sz="1100" dirty="0" err="1" smtClean="0"/>
              <a:t>pelatihan</a:t>
            </a:r>
            <a:r>
              <a:rPr lang="en-US" sz="1100" dirty="0" smtClean="0"/>
              <a:t> di </a:t>
            </a:r>
            <a:r>
              <a:rPr lang="en-US" sz="1100" dirty="0" err="1" smtClean="0"/>
              <a:t>mulai</a:t>
            </a:r>
            <a:endParaRPr lang="en-US" sz="1100" dirty="0" smtClean="0"/>
          </a:p>
          <a:p>
            <a:pPr marL="171450" indent="-171450"/>
            <a:endParaRPr lang="en-US" sz="1100" dirty="0" smtClean="0"/>
          </a:p>
          <a:p>
            <a:pPr marL="171450" indent="-171450"/>
            <a:r>
              <a:rPr lang="en-US" sz="1100" dirty="0" err="1" smtClean="0"/>
              <a:t>Tombol</a:t>
            </a:r>
            <a:r>
              <a:rPr lang="en-US" sz="1100" dirty="0" smtClean="0"/>
              <a:t> </a:t>
            </a:r>
            <a:r>
              <a:rPr lang="en-US" sz="1100" dirty="0" err="1" smtClean="0"/>
              <a:t>Lihat</a:t>
            </a:r>
            <a:r>
              <a:rPr lang="en-US" sz="1100" dirty="0" smtClean="0"/>
              <a:t> Voucher : </a:t>
            </a:r>
            <a:r>
              <a:rPr lang="en-US" sz="1100" dirty="0" err="1" smtClean="0"/>
              <a:t>Jika</a:t>
            </a:r>
            <a:r>
              <a:rPr lang="en-US" sz="1100" dirty="0" smtClean="0"/>
              <a:t> user </a:t>
            </a:r>
            <a:r>
              <a:rPr lang="en-US" sz="1100" dirty="0" err="1" smtClean="0"/>
              <a:t>membeli</a:t>
            </a:r>
            <a:r>
              <a:rPr lang="en-US" sz="1100" dirty="0" smtClean="0"/>
              <a:t> </a:t>
            </a:r>
            <a:r>
              <a:rPr lang="en-US" sz="1100" dirty="0" err="1" smtClean="0"/>
              <a:t>kursus</a:t>
            </a:r>
            <a:r>
              <a:rPr lang="en-US" sz="1100" dirty="0" smtClean="0"/>
              <a:t> yang </a:t>
            </a:r>
            <a:r>
              <a:rPr lang="en-US" sz="1100" dirty="0" err="1" smtClean="0"/>
              <a:t>menggunakan</a:t>
            </a:r>
            <a:r>
              <a:rPr lang="en-US" sz="1100" dirty="0" smtClean="0"/>
              <a:t> LMS LP. </a:t>
            </a:r>
            <a:r>
              <a:rPr lang="en-US" sz="1100" dirty="0" err="1" smtClean="0"/>
              <a:t>Ketika</a:t>
            </a:r>
            <a:r>
              <a:rPr lang="en-US" sz="1100" dirty="0" smtClean="0"/>
              <a:t> di </a:t>
            </a:r>
            <a:r>
              <a:rPr lang="en-US" sz="1100" dirty="0" err="1" smtClean="0"/>
              <a:t>klik</a:t>
            </a:r>
            <a:r>
              <a:rPr lang="en-US" sz="1100" dirty="0" smtClean="0"/>
              <a:t> </a:t>
            </a:r>
            <a:r>
              <a:rPr lang="en-US" sz="1100" dirty="0" err="1" smtClean="0"/>
              <a:t>akan</a:t>
            </a:r>
            <a:r>
              <a:rPr lang="en-US" sz="1100" dirty="0" smtClean="0"/>
              <a:t> </a:t>
            </a:r>
            <a:r>
              <a:rPr lang="en-US" sz="1100" dirty="0" err="1" smtClean="0"/>
              <a:t>ada</a:t>
            </a:r>
            <a:r>
              <a:rPr lang="en-US" sz="1100" dirty="0" smtClean="0"/>
              <a:t> detail </a:t>
            </a:r>
            <a:r>
              <a:rPr lang="en-US" sz="1100" dirty="0" err="1" smtClean="0"/>
              <a:t>instruksi</a:t>
            </a:r>
            <a:r>
              <a:rPr lang="en-US" sz="1100" dirty="0" smtClean="0"/>
              <a:t> </a:t>
            </a:r>
            <a:r>
              <a:rPr lang="en-US" sz="1100" dirty="0" err="1" smtClean="0"/>
              <a:t>untuk</a:t>
            </a:r>
            <a:r>
              <a:rPr lang="en-US" sz="1100" dirty="0" smtClean="0"/>
              <a:t> </a:t>
            </a:r>
            <a:r>
              <a:rPr lang="en-US" sz="1100" dirty="0" err="1" smtClean="0"/>
              <a:t>ke</a:t>
            </a:r>
            <a:r>
              <a:rPr lang="en-US" sz="1100" dirty="0" smtClean="0"/>
              <a:t> LMS LP </a:t>
            </a:r>
            <a:r>
              <a:rPr lang="en-US" sz="1100" dirty="0" err="1" smtClean="0"/>
              <a:t>dan</a:t>
            </a:r>
            <a:r>
              <a:rPr lang="en-US" sz="1100" dirty="0" smtClean="0"/>
              <a:t> </a:t>
            </a:r>
            <a:r>
              <a:rPr lang="en-US" sz="1100" dirty="0" err="1" smtClean="0"/>
              <a:t>cara</a:t>
            </a:r>
            <a:r>
              <a:rPr lang="en-US" sz="1100" dirty="0" smtClean="0"/>
              <a:t> redeem </a:t>
            </a:r>
            <a:r>
              <a:rPr lang="en-US" sz="1100" dirty="0" err="1" smtClean="0"/>
              <a:t>nya</a:t>
            </a:r>
            <a:endParaRPr lang="en-US" sz="1100" dirty="0" smtClean="0"/>
          </a:p>
          <a:p>
            <a:pPr marL="171450" indent="-171450"/>
            <a:endParaRPr lang="en-US" sz="1100" dirty="0" smtClean="0"/>
          </a:p>
          <a:p>
            <a:pPr marL="171450" indent="-171450"/>
            <a:r>
              <a:rPr lang="en-US" sz="1100" dirty="0" err="1" smtClean="0"/>
              <a:t>Tombol</a:t>
            </a:r>
            <a:r>
              <a:rPr lang="en-US" sz="1100" dirty="0" smtClean="0"/>
              <a:t> </a:t>
            </a:r>
            <a:r>
              <a:rPr lang="en-US" sz="1100" dirty="0" err="1" smtClean="0"/>
              <a:t>Lanjutkan</a:t>
            </a:r>
            <a:r>
              <a:rPr lang="en-US" sz="1100" dirty="0" smtClean="0"/>
              <a:t> </a:t>
            </a:r>
            <a:r>
              <a:rPr lang="en-US" sz="1100" dirty="0" err="1" smtClean="0"/>
              <a:t>Belajar</a:t>
            </a:r>
            <a:r>
              <a:rPr lang="en-US" sz="1100" dirty="0" smtClean="0"/>
              <a:t> : </a:t>
            </a:r>
            <a:r>
              <a:rPr lang="en-US" sz="1100" dirty="0" err="1" smtClean="0"/>
              <a:t>Jika</a:t>
            </a:r>
            <a:r>
              <a:rPr lang="en-US" sz="1100" dirty="0" smtClean="0"/>
              <a:t> user </a:t>
            </a:r>
            <a:r>
              <a:rPr lang="en-US" sz="1100" dirty="0" err="1" smtClean="0"/>
              <a:t>sudah</a:t>
            </a:r>
            <a:r>
              <a:rPr lang="en-US" sz="1100" dirty="0" smtClean="0"/>
              <a:t> </a:t>
            </a:r>
            <a:r>
              <a:rPr lang="en-US" sz="1100" dirty="0" err="1" smtClean="0"/>
              <a:t>melakukan</a:t>
            </a:r>
            <a:r>
              <a:rPr lang="en-US" sz="1100" dirty="0" smtClean="0"/>
              <a:t> redeem </a:t>
            </a:r>
            <a:r>
              <a:rPr lang="en-US" sz="1100" dirty="0" err="1" smtClean="0"/>
              <a:t>dan</a:t>
            </a:r>
            <a:r>
              <a:rPr lang="en-US" sz="1100" dirty="0" smtClean="0"/>
              <a:t> </a:t>
            </a:r>
            <a:r>
              <a:rPr lang="en-US" sz="1100" dirty="0" err="1" smtClean="0"/>
              <a:t>mulai</a:t>
            </a:r>
            <a:r>
              <a:rPr lang="en-US" sz="1100" dirty="0" smtClean="0"/>
              <a:t> </a:t>
            </a:r>
            <a:r>
              <a:rPr lang="en-US" sz="1100" dirty="0" err="1" smtClean="0"/>
              <a:t>pelatihan</a:t>
            </a:r>
            <a:r>
              <a:rPr lang="en-US" sz="1100" dirty="0" smtClean="0"/>
              <a:t> </a:t>
            </a:r>
            <a:r>
              <a:rPr lang="en-US" sz="1100" dirty="0" err="1" smtClean="0"/>
              <a:t>namun</a:t>
            </a:r>
            <a:r>
              <a:rPr lang="en-US" sz="1100" dirty="0" smtClean="0"/>
              <a:t> </a:t>
            </a:r>
            <a:r>
              <a:rPr lang="en-US" sz="1100" dirty="0" err="1" smtClean="0"/>
              <a:t>belum</a:t>
            </a:r>
            <a:r>
              <a:rPr lang="en-US" sz="1100" dirty="0" smtClean="0"/>
              <a:t> </a:t>
            </a:r>
            <a:r>
              <a:rPr lang="en-US" sz="1100" dirty="0" err="1" smtClean="0"/>
              <a:t>selesai</a:t>
            </a:r>
            <a:endParaRPr lang="en-US" sz="1100" dirty="0" smtClean="0"/>
          </a:p>
          <a:p>
            <a:pPr marL="171450" indent="-171450"/>
            <a:endParaRPr lang="en-US" sz="1100" dirty="0" smtClean="0"/>
          </a:p>
          <a:p>
            <a:pPr marL="171450" indent="-171450"/>
            <a:r>
              <a:rPr lang="en-US" sz="1100" dirty="0" err="1" smtClean="0"/>
              <a:t>Tombol</a:t>
            </a:r>
            <a:r>
              <a:rPr lang="en-US" sz="1100" dirty="0" smtClean="0"/>
              <a:t> </a:t>
            </a:r>
            <a:r>
              <a:rPr lang="en-US" sz="1100" dirty="0" err="1" smtClean="0"/>
              <a:t>Selesai</a:t>
            </a:r>
            <a:r>
              <a:rPr lang="en-US" sz="1100" dirty="0" smtClean="0"/>
              <a:t> : </a:t>
            </a:r>
            <a:r>
              <a:rPr lang="en-US" sz="1100" dirty="0" err="1" smtClean="0"/>
              <a:t>Jika</a:t>
            </a:r>
            <a:r>
              <a:rPr lang="en-US" sz="1100" dirty="0" smtClean="0"/>
              <a:t> user </a:t>
            </a:r>
            <a:r>
              <a:rPr lang="en-US" sz="1100" dirty="0" err="1" smtClean="0"/>
              <a:t>sudah</a:t>
            </a:r>
            <a:r>
              <a:rPr lang="en-US" sz="1100" dirty="0" smtClean="0"/>
              <a:t> </a:t>
            </a:r>
            <a:r>
              <a:rPr lang="en-US" sz="1100" dirty="0" err="1" smtClean="0"/>
              <a:t>selesai</a:t>
            </a:r>
            <a:r>
              <a:rPr lang="en-US" sz="1100" dirty="0" smtClean="0"/>
              <a:t> </a:t>
            </a:r>
            <a:r>
              <a:rPr lang="en-US" sz="1100" dirty="0" err="1" smtClean="0"/>
              <a:t>melakukan</a:t>
            </a:r>
            <a:r>
              <a:rPr lang="en-US" sz="1100" dirty="0" smtClean="0"/>
              <a:t> </a:t>
            </a:r>
            <a:r>
              <a:rPr lang="en-US" sz="1100" dirty="0" err="1" smtClean="0"/>
              <a:t>pelatihan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</a:t>
            </a:r>
            <a:r>
              <a:rPr lang="en-US" sz="1100" dirty="0" err="1" smtClean="0"/>
              <a:t>menunggu</a:t>
            </a:r>
            <a:r>
              <a:rPr lang="en-US" sz="1100" dirty="0" smtClean="0"/>
              <a:t> </a:t>
            </a:r>
            <a:r>
              <a:rPr lang="en-US" sz="1100" dirty="0" err="1" smtClean="0"/>
              <a:t>penilaian</a:t>
            </a:r>
            <a:r>
              <a:rPr lang="en-US" sz="1100" dirty="0" smtClean="0"/>
              <a:t> </a:t>
            </a:r>
            <a:r>
              <a:rPr lang="en-US" sz="1100" dirty="0" err="1" smtClean="0"/>
              <a:t>dari</a:t>
            </a:r>
            <a:r>
              <a:rPr lang="en-US" sz="1100" dirty="0" smtClean="0"/>
              <a:t> instructor</a:t>
            </a:r>
          </a:p>
          <a:p>
            <a:pPr marL="171450" indent="-171450"/>
            <a:endParaRPr lang="en-US" sz="1100" dirty="0" smtClean="0"/>
          </a:p>
          <a:p>
            <a:pPr marL="171450" indent="-171450"/>
            <a:r>
              <a:rPr lang="en-US" sz="1100" dirty="0" err="1" smtClean="0"/>
              <a:t>Tombol</a:t>
            </a:r>
            <a:r>
              <a:rPr lang="en-US" sz="1100" dirty="0" smtClean="0"/>
              <a:t> </a:t>
            </a:r>
            <a:r>
              <a:rPr lang="en-US" sz="1100" dirty="0" err="1" smtClean="0"/>
              <a:t>Selesai</a:t>
            </a:r>
            <a:r>
              <a:rPr lang="en-US" sz="1100" dirty="0" smtClean="0"/>
              <a:t> + </a:t>
            </a:r>
            <a:r>
              <a:rPr lang="en-US" sz="1100" dirty="0" err="1" smtClean="0"/>
              <a:t>Lihat</a:t>
            </a:r>
            <a:r>
              <a:rPr lang="en-US" sz="1100" dirty="0" smtClean="0"/>
              <a:t> </a:t>
            </a:r>
            <a:r>
              <a:rPr lang="en-US" sz="1100" dirty="0" err="1" smtClean="0"/>
              <a:t>Sertifikat</a:t>
            </a:r>
            <a:r>
              <a:rPr lang="en-US" sz="1100" dirty="0" smtClean="0"/>
              <a:t> : </a:t>
            </a:r>
            <a:r>
              <a:rPr lang="en-US" sz="1100" dirty="0" err="1" smtClean="0"/>
              <a:t>Jika</a:t>
            </a:r>
            <a:r>
              <a:rPr lang="en-US" sz="1100" dirty="0" smtClean="0"/>
              <a:t> user </a:t>
            </a:r>
            <a:r>
              <a:rPr lang="en-US" sz="1100" dirty="0" err="1" smtClean="0"/>
              <a:t>sudah</a:t>
            </a:r>
            <a:r>
              <a:rPr lang="en-US" sz="1100" dirty="0" smtClean="0"/>
              <a:t> </a:t>
            </a:r>
            <a:r>
              <a:rPr lang="en-US" sz="1100" dirty="0" err="1" smtClean="0"/>
              <a:t>selesai</a:t>
            </a:r>
            <a:r>
              <a:rPr lang="en-US" sz="1100" dirty="0" smtClean="0"/>
              <a:t> </a:t>
            </a:r>
            <a:r>
              <a:rPr lang="en-US" sz="1100" dirty="0" err="1" smtClean="0"/>
              <a:t>melakukan</a:t>
            </a:r>
            <a:r>
              <a:rPr lang="en-US" sz="1100" dirty="0" smtClean="0"/>
              <a:t> </a:t>
            </a:r>
            <a:r>
              <a:rPr lang="en-US" sz="1100" dirty="0" err="1" smtClean="0"/>
              <a:t>pelatihan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</a:t>
            </a:r>
            <a:r>
              <a:rPr lang="en-US" sz="1100" dirty="0" err="1" smtClean="0"/>
              <a:t>sudah</a:t>
            </a:r>
            <a:r>
              <a:rPr lang="en-US" sz="1100" dirty="0" smtClean="0"/>
              <a:t> di </a:t>
            </a:r>
            <a:r>
              <a:rPr lang="en-US" sz="1100" dirty="0" err="1" smtClean="0"/>
              <a:t>nilai</a:t>
            </a:r>
            <a:r>
              <a:rPr lang="en-US" sz="1100" dirty="0" smtClean="0"/>
              <a:t> instructor. </a:t>
            </a:r>
          </a:p>
          <a:p>
            <a:pPr marL="0" indent="0">
              <a:buNone/>
            </a:pPr>
            <a:r>
              <a:rPr lang="en-US" sz="1100" dirty="0" smtClean="0"/>
              <a:t>*</a:t>
            </a:r>
            <a:r>
              <a:rPr lang="en-US" sz="1100" dirty="0" err="1" smtClean="0"/>
              <a:t>lihat</a:t>
            </a:r>
            <a:r>
              <a:rPr lang="en-US" sz="1100" dirty="0" smtClean="0"/>
              <a:t> </a:t>
            </a:r>
            <a:r>
              <a:rPr lang="en-US" sz="1100" dirty="0" err="1" smtClean="0"/>
              <a:t>sertifikat</a:t>
            </a:r>
            <a:r>
              <a:rPr lang="en-US" sz="1100" dirty="0" smtClean="0"/>
              <a:t> </a:t>
            </a:r>
            <a:r>
              <a:rPr lang="en-US" sz="1100" dirty="0" err="1" smtClean="0"/>
              <a:t>akan</a:t>
            </a:r>
            <a:r>
              <a:rPr lang="en-US" sz="1100" dirty="0" smtClean="0"/>
              <a:t> di direct </a:t>
            </a:r>
            <a:r>
              <a:rPr lang="en-US" sz="1100" dirty="0" err="1" smtClean="0"/>
              <a:t>ke</a:t>
            </a:r>
            <a:r>
              <a:rPr lang="en-US" sz="1100" dirty="0" smtClean="0"/>
              <a:t> pop up review </a:t>
            </a:r>
            <a:r>
              <a:rPr lang="en-US" sz="1100" dirty="0" err="1" smtClean="0"/>
              <a:t>jika</a:t>
            </a:r>
            <a:r>
              <a:rPr lang="en-US" sz="1100" dirty="0" smtClean="0"/>
              <a:t> </a:t>
            </a:r>
            <a:r>
              <a:rPr lang="en-US" sz="1100" dirty="0" err="1" smtClean="0"/>
              <a:t>belum</a:t>
            </a:r>
            <a:r>
              <a:rPr lang="en-US" sz="1100" dirty="0" smtClean="0"/>
              <a:t> </a:t>
            </a:r>
            <a:r>
              <a:rPr lang="en-US" sz="1100" dirty="0" err="1" smtClean="0"/>
              <a:t>melakukan</a:t>
            </a:r>
            <a:r>
              <a:rPr lang="en-US" sz="1100" dirty="0" smtClean="0"/>
              <a:t> review </a:t>
            </a:r>
            <a:r>
              <a:rPr lang="en-US" sz="1100" dirty="0" err="1" smtClean="0"/>
              <a:t>jika</a:t>
            </a:r>
            <a:r>
              <a:rPr lang="en-US" sz="1100" dirty="0" smtClean="0"/>
              <a:t> </a:t>
            </a:r>
            <a:r>
              <a:rPr lang="en-US" sz="1100" dirty="0" err="1" smtClean="0"/>
              <a:t>sudah</a:t>
            </a:r>
            <a:r>
              <a:rPr lang="en-US" sz="1100" dirty="0" smtClean="0"/>
              <a:t> </a:t>
            </a:r>
            <a:r>
              <a:rPr lang="en-US" sz="1100" dirty="0" err="1" smtClean="0"/>
              <a:t>bisa</a:t>
            </a:r>
            <a:r>
              <a:rPr lang="en-US" sz="1100" dirty="0" smtClean="0"/>
              <a:t> di direct </a:t>
            </a:r>
            <a:r>
              <a:rPr lang="en-US" sz="1100" dirty="0" err="1" smtClean="0"/>
              <a:t>ke</a:t>
            </a:r>
            <a:r>
              <a:rPr lang="en-US" sz="1100" dirty="0" smtClean="0"/>
              <a:t> </a:t>
            </a:r>
            <a:r>
              <a:rPr lang="en-US" sz="1100" dirty="0" err="1" smtClean="0"/>
              <a:t>halaman</a:t>
            </a:r>
            <a:r>
              <a:rPr lang="en-US" sz="1100" dirty="0" smtClean="0"/>
              <a:t> </a:t>
            </a:r>
            <a:r>
              <a:rPr lang="en-US" sz="1100" dirty="0" err="1" smtClean="0"/>
              <a:t>sertifikat</a:t>
            </a: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334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65ed8479e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65ed8479e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558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a88b456e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a88b456e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gagal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baseline="0" dirty="0" smtClean="0"/>
              <a:t> error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user di </a:t>
            </a:r>
            <a:r>
              <a:rPr lang="en-US" baseline="0" dirty="0" err="1" smtClean="0"/>
              <a:t>harapkan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voucher </a:t>
            </a:r>
            <a:r>
              <a:rPr lang="en-US" baseline="0" dirty="0" err="1" smtClean="0"/>
              <a:t>sesuai</a:t>
            </a:r>
            <a:r>
              <a:rPr lang="en-US" baseline="0" dirty="0" smtClean="0"/>
              <a:t> yang di </a:t>
            </a:r>
            <a:r>
              <a:rPr lang="en-US" baseline="0" dirty="0" err="1" smtClean="0"/>
              <a:t>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peembelian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melalui</a:t>
            </a:r>
            <a:r>
              <a:rPr lang="en-US" baseline="0" dirty="0" smtClean="0"/>
              <a:t> DP lain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err="1" smtClean="0"/>
              <a:t>Kode</a:t>
            </a:r>
            <a:r>
              <a:rPr lang="en-US" baseline="0" dirty="0" smtClean="0"/>
              <a:t> redeem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oleh</a:t>
            </a:r>
            <a:r>
              <a:rPr lang="en-US" baseline="0" dirty="0" smtClean="0"/>
              <a:t> user di </a:t>
            </a:r>
            <a:r>
              <a:rPr lang="en-US" baseline="0" dirty="0" err="1" smtClean="0"/>
              <a:t>halaman</a:t>
            </a:r>
            <a:r>
              <a:rPr lang="en-US" baseline="0" dirty="0" smtClean="0"/>
              <a:t> dashboard </a:t>
            </a:r>
            <a:r>
              <a:rPr lang="en-US" baseline="0" dirty="0" err="1" smtClean="0"/>
              <a:t>prakerja</a:t>
            </a:r>
            <a:r>
              <a:rPr lang="en-US" baseline="0" dirty="0" smtClean="0"/>
              <a:t> user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melalui</a:t>
            </a:r>
            <a:r>
              <a:rPr lang="en-US" baseline="0" dirty="0" smtClean="0"/>
              <a:t> email user. </a:t>
            </a:r>
            <a:r>
              <a:rPr lang="en-US" baseline="0" dirty="0" err="1" smtClean="0"/>
              <a:t>Silahkan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tukar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redeem 1 jam </a:t>
            </a:r>
            <a:r>
              <a:rPr lang="en-US" baseline="0" dirty="0" err="1" smtClean="0"/>
              <a:t>sebelum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pelatihan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mulai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1 jam </a:t>
            </a:r>
            <a:r>
              <a:rPr lang="en-US" baseline="0" dirty="0" err="1" smtClean="0"/>
              <a:t>setelah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pelatiahan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mulai</a:t>
            </a: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err="1" smtClean="0"/>
              <a:t>Jika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luar</a:t>
            </a:r>
            <a:r>
              <a:rPr lang="en-US" baseline="0" dirty="0" smtClean="0"/>
              <a:t> jam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muncul</a:t>
            </a:r>
            <a:r>
              <a:rPr lang="en-US" baseline="0" dirty="0" smtClean="0"/>
              <a:t> error user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bias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redeem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258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65bea9eb53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65bea9eb53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9d2a0b2ef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9d2a0b2ef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7031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65ed8479eb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65ed8479eb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085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a88b456e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a88b456e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92332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a88b456e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a88b456e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299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a88b456e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a88b456e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62347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65ed8479e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65ed8479e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809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65ed8479eb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65ed8479eb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585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9d2a0b2ef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9d2a0b2ef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 err="1" smtClean="0"/>
              <a:t>Jika</a:t>
            </a:r>
            <a:r>
              <a:rPr lang="en-US" sz="1100" dirty="0" smtClean="0"/>
              <a:t> </a:t>
            </a:r>
            <a:r>
              <a:rPr lang="en-US" sz="1100" dirty="0" err="1" smtClean="0"/>
              <a:t>sudah</a:t>
            </a:r>
            <a:r>
              <a:rPr lang="en-US" sz="1100" dirty="0" smtClean="0"/>
              <a:t> </a:t>
            </a:r>
            <a:r>
              <a:rPr lang="en-US" sz="1100" dirty="0" err="1" smtClean="0"/>
              <a:t>selesai</a:t>
            </a:r>
            <a:r>
              <a:rPr lang="en-US" sz="1100" dirty="0" smtClean="0"/>
              <a:t> </a:t>
            </a:r>
            <a:r>
              <a:rPr lang="en-US" sz="1100" dirty="0" err="1" smtClean="0"/>
              <a:t>waktunya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user </a:t>
            </a:r>
            <a:r>
              <a:rPr lang="en-US" sz="1100" dirty="0" err="1" smtClean="0"/>
              <a:t>belum</a:t>
            </a:r>
            <a:r>
              <a:rPr lang="en-US" sz="1100" dirty="0" smtClean="0"/>
              <a:t> </a:t>
            </a:r>
            <a:r>
              <a:rPr lang="en-US" sz="1100" dirty="0" err="1" smtClean="0"/>
              <a:t>selesai</a:t>
            </a:r>
            <a:r>
              <a:rPr lang="en-US" sz="1100" dirty="0" smtClean="0"/>
              <a:t>, </a:t>
            </a:r>
            <a:r>
              <a:rPr lang="en-US" sz="1100" dirty="0" err="1" smtClean="0"/>
              <a:t>maka</a:t>
            </a:r>
            <a:r>
              <a:rPr lang="en-US" sz="1100" dirty="0" smtClean="0"/>
              <a:t> user </a:t>
            </a:r>
            <a:r>
              <a:rPr lang="en-US" sz="1100" dirty="0" err="1" smtClean="0"/>
              <a:t>harus</a:t>
            </a:r>
            <a:r>
              <a:rPr lang="en-US" sz="1100" dirty="0" smtClean="0"/>
              <a:t> </a:t>
            </a:r>
            <a:r>
              <a:rPr lang="en-US" sz="1100" dirty="0" err="1" smtClean="0"/>
              <a:t>mengulang</a:t>
            </a:r>
            <a:r>
              <a:rPr lang="en-US" sz="1100" dirty="0" smtClean="0"/>
              <a:t> </a:t>
            </a:r>
            <a:r>
              <a:rPr lang="en-US" sz="1100" dirty="0" err="1" smtClean="0"/>
              <a:t>atau</a:t>
            </a:r>
            <a:r>
              <a:rPr lang="en-US" sz="1100" dirty="0" smtClean="0"/>
              <a:t> </a:t>
            </a:r>
            <a:r>
              <a:rPr lang="en-US" sz="1100" dirty="0" err="1" smtClean="0"/>
              <a:t>jika</a:t>
            </a:r>
            <a:r>
              <a:rPr lang="en-US" sz="1100" dirty="0" smtClean="0"/>
              <a:t> </a:t>
            </a:r>
            <a:r>
              <a:rPr lang="en-US" sz="1100" dirty="0" err="1" smtClean="0"/>
              <a:t>tidak</a:t>
            </a:r>
            <a:r>
              <a:rPr lang="en-US" sz="1100" dirty="0" smtClean="0"/>
              <a:t> </a:t>
            </a:r>
            <a:r>
              <a:rPr lang="en-US" sz="1100" dirty="0" err="1" smtClean="0"/>
              <a:t>ada</a:t>
            </a:r>
            <a:r>
              <a:rPr lang="en-US" sz="1100" dirty="0" smtClean="0"/>
              <a:t> </a:t>
            </a:r>
            <a:r>
              <a:rPr lang="en-US" sz="1100" dirty="0" err="1" smtClean="0"/>
              <a:t>ketentuan</a:t>
            </a:r>
            <a:r>
              <a:rPr lang="en-US" sz="1100" dirty="0" smtClean="0"/>
              <a:t> </a:t>
            </a:r>
            <a:r>
              <a:rPr lang="en-US" sz="1100" dirty="0" err="1" smtClean="0"/>
              <a:t>mengulang</a:t>
            </a:r>
            <a:r>
              <a:rPr lang="en-US" sz="1100" dirty="0" smtClean="0"/>
              <a:t> </a:t>
            </a:r>
            <a:r>
              <a:rPr lang="en-US" sz="1100" dirty="0" err="1" smtClean="0"/>
              <a:t>maka</a:t>
            </a:r>
            <a:r>
              <a:rPr lang="en-US" sz="1100" dirty="0" smtClean="0"/>
              <a:t> user </a:t>
            </a:r>
            <a:r>
              <a:rPr lang="en-US" sz="1100" dirty="0" err="1" smtClean="0"/>
              <a:t>akan</a:t>
            </a:r>
            <a:r>
              <a:rPr lang="en-US" sz="1100" dirty="0" smtClean="0"/>
              <a:t> </a:t>
            </a:r>
            <a:r>
              <a:rPr lang="en-US" sz="1100" dirty="0" err="1" smtClean="0"/>
              <a:t>gagal</a:t>
            </a:r>
            <a:r>
              <a:rPr lang="en-US" sz="1100" dirty="0" smtClean="0"/>
              <a:t> </a:t>
            </a:r>
            <a:r>
              <a:rPr lang="en-US" sz="1100" dirty="0" err="1" smtClean="0"/>
              <a:t>jika</a:t>
            </a:r>
            <a:r>
              <a:rPr lang="en-US" sz="1100" dirty="0" smtClean="0"/>
              <a:t> </a:t>
            </a:r>
            <a:r>
              <a:rPr lang="en-US" sz="1100" dirty="0" err="1" smtClean="0"/>
              <a:t>nilai</a:t>
            </a:r>
            <a:r>
              <a:rPr lang="en-US" sz="1100" dirty="0" smtClean="0"/>
              <a:t> </a:t>
            </a:r>
            <a:r>
              <a:rPr lang="en-US" sz="1100" dirty="0" err="1" smtClean="0"/>
              <a:t>tidak</a:t>
            </a:r>
            <a:r>
              <a:rPr lang="en-US" sz="1100" dirty="0" smtClean="0"/>
              <a:t> </a:t>
            </a:r>
            <a:r>
              <a:rPr lang="en-US" sz="1100" dirty="0" err="1" smtClean="0"/>
              <a:t>memenuhi</a:t>
            </a:r>
            <a:r>
              <a:rPr lang="en-US" sz="1100" dirty="0" smtClean="0"/>
              <a:t> </a:t>
            </a:r>
            <a:r>
              <a:rPr lang="en-US" sz="1100" dirty="0" err="1" smtClean="0"/>
              <a:t>minmal</a:t>
            </a:r>
            <a:r>
              <a:rPr lang="en-US" sz="1100" dirty="0" smtClean="0"/>
              <a:t> </a:t>
            </a:r>
            <a:r>
              <a:rPr lang="en-US" sz="1100" dirty="0" err="1" smtClean="0"/>
              <a:t>skor</a:t>
            </a:r>
            <a:endParaRPr lang="en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206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65ed8479eb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65ed8479eb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657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9d2a0b2ef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9d2a0b2ef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882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65ed8479e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65ed8479e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65ed8479eb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65ed8479eb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5944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9d2a0b2ef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9d2a0b2ef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747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9d2a0b2ef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9d2a0b2ef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7853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9d2a0b2ef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9d2a0b2ef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852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9d2a0b2ef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9d2a0b2ef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354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65ed8479e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65ed8479e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970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65ed8479eb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65ed8479eb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65ed8479eb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65ed8479eb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Thumbnail 286 x 385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Banner: 1440x520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https://developer.prakerja.go.id/online-course-verification/website-oauth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0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65ed8479eb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65ed8479eb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9d2a0b2ef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9d2a0b2ef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556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65ed8479eb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65ed8479eb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691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9d2a0b2ef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9d2a0b2ef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040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65ed8479eb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65ed8479eb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08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>
            <a:off x="5482926" y="0"/>
            <a:ext cx="2949900" cy="46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0000" y="1655600"/>
            <a:ext cx="3661800" cy="18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400"/>
              <a:buNone/>
              <a:defRPr sz="44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0000" y="3492075"/>
            <a:ext cx="28431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buNone/>
              <a:defRPr sz="800" b="1"/>
            </a:lvl1pPr>
            <a:lvl2pPr lvl="1" algn="l">
              <a:buNone/>
              <a:defRPr sz="800" b="1"/>
            </a:lvl2pPr>
            <a:lvl3pPr lvl="2" algn="l">
              <a:buNone/>
              <a:defRPr sz="800" b="1"/>
            </a:lvl3pPr>
            <a:lvl4pPr lvl="3" algn="l">
              <a:buNone/>
              <a:defRPr sz="800" b="1"/>
            </a:lvl4pPr>
            <a:lvl5pPr lvl="4" algn="l">
              <a:buNone/>
              <a:defRPr sz="800" b="1"/>
            </a:lvl5pPr>
            <a:lvl6pPr lvl="5" algn="l">
              <a:buNone/>
              <a:defRPr sz="800" b="1"/>
            </a:lvl6pPr>
            <a:lvl7pPr lvl="6" algn="l">
              <a:buNone/>
              <a:defRPr sz="800" b="1"/>
            </a:lvl7pPr>
            <a:lvl8pPr lvl="7" algn="l">
              <a:buNone/>
              <a:defRPr sz="800" b="1"/>
            </a:lvl8pPr>
            <a:lvl9pPr lvl="8" algn="l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14" name="Google Shape;14;p2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213175" y="0"/>
            <a:ext cx="459527" cy="929100"/>
            <a:chOff x="213175" y="0"/>
            <a:chExt cx="459527" cy="929100"/>
          </a:xfrm>
        </p:grpSpPr>
        <p:sp>
          <p:nvSpPr>
            <p:cNvPr id="16" name="Google Shape;16;p2"/>
            <p:cNvSpPr/>
            <p:nvPr/>
          </p:nvSpPr>
          <p:spPr>
            <a:xfrm>
              <a:off x="586803" y="0"/>
              <a:ext cx="85899" cy="85946"/>
            </a:xfrm>
            <a:custGeom>
              <a:avLst/>
              <a:gdLst/>
              <a:ahLst/>
              <a:cxnLst/>
              <a:rect l="l" t="t" r="r" b="b"/>
              <a:pathLst>
                <a:path w="1833" h="1834" extrusionOk="0">
                  <a:moveTo>
                    <a:pt x="916" y="1"/>
                  </a:moveTo>
                  <a:cubicBezTo>
                    <a:pt x="411" y="1"/>
                    <a:pt x="0" y="412"/>
                    <a:pt x="0" y="918"/>
                  </a:cubicBezTo>
                  <a:cubicBezTo>
                    <a:pt x="0" y="1422"/>
                    <a:pt x="411" y="1834"/>
                    <a:pt x="916" y="1834"/>
                  </a:cubicBezTo>
                  <a:cubicBezTo>
                    <a:pt x="1422" y="1834"/>
                    <a:pt x="1833" y="1424"/>
                    <a:pt x="1833" y="918"/>
                  </a:cubicBezTo>
                  <a:cubicBezTo>
                    <a:pt x="1833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6803" y="168706"/>
              <a:ext cx="85899" cy="85852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6803" y="337365"/>
              <a:ext cx="85899" cy="85852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86803" y="505930"/>
              <a:ext cx="85899" cy="85946"/>
            </a:xfrm>
            <a:custGeom>
              <a:avLst/>
              <a:gdLst/>
              <a:ahLst/>
              <a:cxnLst/>
              <a:rect l="l" t="t" r="r" b="b"/>
              <a:pathLst>
                <a:path w="1833" h="1834" extrusionOk="0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6803" y="674589"/>
              <a:ext cx="85899" cy="85852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86803" y="843201"/>
              <a:ext cx="85899" cy="85899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6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0012" y="0"/>
              <a:ext cx="85852" cy="85946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1" y="412"/>
                    <a:pt x="1" y="918"/>
                  </a:cubicBezTo>
                  <a:cubicBezTo>
                    <a:pt x="1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0012" y="168706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0012" y="337365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0012" y="505930"/>
              <a:ext cx="85852" cy="85946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0012" y="674589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012" y="843201"/>
              <a:ext cx="85852" cy="85899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3175" y="0"/>
              <a:ext cx="85852" cy="85946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0" y="412"/>
                    <a:pt x="0" y="918"/>
                  </a:cubicBezTo>
                  <a:cubicBezTo>
                    <a:pt x="0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3175" y="168706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3175" y="337365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175" y="505930"/>
              <a:ext cx="85852" cy="85946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3175" y="674589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3175" y="843201"/>
              <a:ext cx="85852" cy="85899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4770200" y="4816125"/>
            <a:ext cx="974714" cy="393601"/>
            <a:chOff x="4770200" y="4816125"/>
            <a:chExt cx="974714" cy="393601"/>
          </a:xfrm>
        </p:grpSpPr>
        <p:sp>
          <p:nvSpPr>
            <p:cNvPr id="35" name="Google Shape;35;p2"/>
            <p:cNvSpPr/>
            <p:nvPr/>
          </p:nvSpPr>
          <p:spPr>
            <a:xfrm>
              <a:off x="4770200" y="4816125"/>
              <a:ext cx="974714" cy="107409"/>
            </a:xfrm>
            <a:custGeom>
              <a:avLst/>
              <a:gdLst/>
              <a:ahLst/>
              <a:cxnLst/>
              <a:rect l="l" t="t" r="r" b="b"/>
              <a:pathLst>
                <a:path w="28759" h="2656" extrusionOk="0">
                  <a:moveTo>
                    <a:pt x="7952" y="1"/>
                  </a:moveTo>
                  <a:lnTo>
                    <a:pt x="3780" y="2076"/>
                  </a:lnTo>
                  <a:lnTo>
                    <a:pt x="0" y="195"/>
                  </a:lnTo>
                  <a:lnTo>
                    <a:pt x="0" y="774"/>
                  </a:lnTo>
                  <a:lnTo>
                    <a:pt x="3780" y="2656"/>
                  </a:lnTo>
                  <a:lnTo>
                    <a:pt x="7952" y="580"/>
                  </a:lnTo>
                  <a:lnTo>
                    <a:pt x="12123" y="2656"/>
                  </a:lnTo>
                  <a:lnTo>
                    <a:pt x="16294" y="580"/>
                  </a:lnTo>
                  <a:lnTo>
                    <a:pt x="20463" y="2656"/>
                  </a:lnTo>
                  <a:lnTo>
                    <a:pt x="24636" y="580"/>
                  </a:lnTo>
                  <a:lnTo>
                    <a:pt x="28758" y="2633"/>
                  </a:lnTo>
                  <a:lnTo>
                    <a:pt x="28758" y="2053"/>
                  </a:lnTo>
                  <a:lnTo>
                    <a:pt x="24636" y="1"/>
                  </a:lnTo>
                  <a:lnTo>
                    <a:pt x="20463" y="2076"/>
                  </a:lnTo>
                  <a:lnTo>
                    <a:pt x="16294" y="1"/>
                  </a:lnTo>
                  <a:lnTo>
                    <a:pt x="12123" y="2076"/>
                  </a:lnTo>
                  <a:lnTo>
                    <a:pt x="79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70200" y="4911522"/>
              <a:ext cx="974714" cy="107449"/>
            </a:xfrm>
            <a:custGeom>
              <a:avLst/>
              <a:gdLst/>
              <a:ahLst/>
              <a:cxnLst/>
              <a:rect l="l" t="t" r="r" b="b"/>
              <a:pathLst>
                <a:path w="28759" h="2657" extrusionOk="0">
                  <a:moveTo>
                    <a:pt x="7952" y="1"/>
                  </a:moveTo>
                  <a:lnTo>
                    <a:pt x="3780" y="2076"/>
                  </a:lnTo>
                  <a:lnTo>
                    <a:pt x="0" y="195"/>
                  </a:lnTo>
                  <a:lnTo>
                    <a:pt x="0" y="774"/>
                  </a:lnTo>
                  <a:lnTo>
                    <a:pt x="3780" y="2657"/>
                  </a:lnTo>
                  <a:lnTo>
                    <a:pt x="7952" y="581"/>
                  </a:lnTo>
                  <a:lnTo>
                    <a:pt x="12123" y="2657"/>
                  </a:lnTo>
                  <a:lnTo>
                    <a:pt x="16294" y="581"/>
                  </a:lnTo>
                  <a:lnTo>
                    <a:pt x="20463" y="2657"/>
                  </a:lnTo>
                  <a:lnTo>
                    <a:pt x="24636" y="581"/>
                  </a:lnTo>
                  <a:lnTo>
                    <a:pt x="28758" y="2632"/>
                  </a:lnTo>
                  <a:lnTo>
                    <a:pt x="28758" y="2053"/>
                  </a:lnTo>
                  <a:lnTo>
                    <a:pt x="24636" y="1"/>
                  </a:lnTo>
                  <a:lnTo>
                    <a:pt x="20463" y="2076"/>
                  </a:lnTo>
                  <a:lnTo>
                    <a:pt x="16294" y="1"/>
                  </a:lnTo>
                  <a:lnTo>
                    <a:pt x="12123" y="2076"/>
                  </a:lnTo>
                  <a:lnTo>
                    <a:pt x="79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770200" y="5006960"/>
              <a:ext cx="974714" cy="107409"/>
            </a:xfrm>
            <a:custGeom>
              <a:avLst/>
              <a:gdLst/>
              <a:ahLst/>
              <a:cxnLst/>
              <a:rect l="l" t="t" r="r" b="b"/>
              <a:pathLst>
                <a:path w="28759" h="2656" extrusionOk="0">
                  <a:moveTo>
                    <a:pt x="7952" y="1"/>
                  </a:moveTo>
                  <a:lnTo>
                    <a:pt x="3780" y="2076"/>
                  </a:lnTo>
                  <a:lnTo>
                    <a:pt x="0" y="193"/>
                  </a:lnTo>
                  <a:lnTo>
                    <a:pt x="0" y="774"/>
                  </a:lnTo>
                  <a:lnTo>
                    <a:pt x="3780" y="2655"/>
                  </a:lnTo>
                  <a:lnTo>
                    <a:pt x="7952" y="580"/>
                  </a:lnTo>
                  <a:lnTo>
                    <a:pt x="12123" y="2655"/>
                  </a:lnTo>
                  <a:lnTo>
                    <a:pt x="16294" y="580"/>
                  </a:lnTo>
                  <a:lnTo>
                    <a:pt x="20463" y="2655"/>
                  </a:lnTo>
                  <a:lnTo>
                    <a:pt x="24636" y="580"/>
                  </a:lnTo>
                  <a:lnTo>
                    <a:pt x="28758" y="2632"/>
                  </a:lnTo>
                  <a:lnTo>
                    <a:pt x="28758" y="2052"/>
                  </a:lnTo>
                  <a:lnTo>
                    <a:pt x="24636" y="1"/>
                  </a:lnTo>
                  <a:lnTo>
                    <a:pt x="20463" y="2076"/>
                  </a:lnTo>
                  <a:lnTo>
                    <a:pt x="16294" y="1"/>
                  </a:lnTo>
                  <a:lnTo>
                    <a:pt x="12123" y="2076"/>
                  </a:lnTo>
                  <a:lnTo>
                    <a:pt x="79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770200" y="5102357"/>
              <a:ext cx="974714" cy="107368"/>
            </a:xfrm>
            <a:custGeom>
              <a:avLst/>
              <a:gdLst/>
              <a:ahLst/>
              <a:cxnLst/>
              <a:rect l="l" t="t" r="r" b="b"/>
              <a:pathLst>
                <a:path w="28759" h="2655" extrusionOk="0">
                  <a:moveTo>
                    <a:pt x="7952" y="0"/>
                  </a:moveTo>
                  <a:lnTo>
                    <a:pt x="3780" y="2076"/>
                  </a:lnTo>
                  <a:lnTo>
                    <a:pt x="0" y="194"/>
                  </a:lnTo>
                  <a:lnTo>
                    <a:pt x="0" y="774"/>
                  </a:lnTo>
                  <a:lnTo>
                    <a:pt x="3780" y="2655"/>
                  </a:lnTo>
                  <a:lnTo>
                    <a:pt x="7952" y="579"/>
                  </a:lnTo>
                  <a:lnTo>
                    <a:pt x="12123" y="2655"/>
                  </a:lnTo>
                  <a:lnTo>
                    <a:pt x="16294" y="579"/>
                  </a:lnTo>
                  <a:lnTo>
                    <a:pt x="20463" y="2655"/>
                  </a:lnTo>
                  <a:lnTo>
                    <a:pt x="24636" y="579"/>
                  </a:lnTo>
                  <a:lnTo>
                    <a:pt x="28758" y="2632"/>
                  </a:lnTo>
                  <a:lnTo>
                    <a:pt x="28758" y="2053"/>
                  </a:lnTo>
                  <a:lnTo>
                    <a:pt x="24636" y="0"/>
                  </a:lnTo>
                  <a:lnTo>
                    <a:pt x="20463" y="2076"/>
                  </a:lnTo>
                  <a:lnTo>
                    <a:pt x="16294" y="0"/>
                  </a:lnTo>
                  <a:lnTo>
                    <a:pt x="12123" y="2076"/>
                  </a:lnTo>
                  <a:lnTo>
                    <a:pt x="79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"/>
          <p:cNvSpPr txBox="1">
            <a:spLocks noGrp="1"/>
          </p:cNvSpPr>
          <p:nvPr>
            <p:ph type="subTitle" idx="1"/>
          </p:nvPr>
        </p:nvSpPr>
        <p:spPr>
          <a:xfrm>
            <a:off x="715100" y="2567601"/>
            <a:ext cx="37689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4"/>
          <p:cNvSpPr txBox="1">
            <a:spLocks noGrp="1"/>
          </p:cNvSpPr>
          <p:nvPr>
            <p:ph type="title"/>
          </p:nvPr>
        </p:nvSpPr>
        <p:spPr>
          <a:xfrm>
            <a:off x="715100" y="1808250"/>
            <a:ext cx="3768900" cy="69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4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419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380" name="Google Shape;380;p14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>
            <a:off x="478758" y="289050"/>
            <a:ext cx="150441" cy="150373"/>
          </a:xfrm>
          <a:custGeom>
            <a:avLst/>
            <a:gdLst/>
            <a:ahLst/>
            <a:cxnLst/>
            <a:rect l="l" t="t" r="r" b="b"/>
            <a:pathLst>
              <a:path w="2183" h="2182" extrusionOk="0">
                <a:moveTo>
                  <a:pt x="1092" y="1"/>
                </a:moveTo>
                <a:cubicBezTo>
                  <a:pt x="489" y="1"/>
                  <a:pt x="1" y="488"/>
                  <a:pt x="1" y="1092"/>
                </a:cubicBezTo>
                <a:cubicBezTo>
                  <a:pt x="1" y="1694"/>
                  <a:pt x="489" y="2181"/>
                  <a:pt x="1092" y="2181"/>
                </a:cubicBezTo>
                <a:cubicBezTo>
                  <a:pt x="1694" y="2181"/>
                  <a:pt x="2183" y="1694"/>
                  <a:pt x="2183" y="1092"/>
                </a:cubicBezTo>
                <a:cubicBezTo>
                  <a:pt x="2183" y="488"/>
                  <a:pt x="1694" y="1"/>
                  <a:pt x="1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>
            <a:off x="478758" y="584356"/>
            <a:ext cx="150441" cy="150441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>
            <a:off x="478758" y="879732"/>
            <a:ext cx="150441" cy="150441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>
            <a:off x="151614" y="289050"/>
            <a:ext cx="150441" cy="150441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1" y="1"/>
                </a:moveTo>
                <a:cubicBezTo>
                  <a:pt x="489" y="1"/>
                  <a:pt x="0" y="489"/>
                  <a:pt x="0" y="1092"/>
                </a:cubicBezTo>
                <a:cubicBezTo>
                  <a:pt x="0" y="1694"/>
                  <a:pt x="489" y="2183"/>
                  <a:pt x="1091" y="2183"/>
                </a:cubicBezTo>
                <a:cubicBezTo>
                  <a:pt x="1693" y="2183"/>
                  <a:pt x="2182" y="1694"/>
                  <a:pt x="2182" y="1092"/>
                </a:cubicBezTo>
                <a:cubicBezTo>
                  <a:pt x="2182" y="489"/>
                  <a:pt x="1693" y="1"/>
                  <a:pt x="10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/>
          <p:nvPr/>
        </p:nvSpPr>
        <p:spPr>
          <a:xfrm>
            <a:off x="151614" y="584356"/>
            <a:ext cx="150441" cy="150441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1" y="0"/>
                </a:moveTo>
                <a:cubicBezTo>
                  <a:pt x="489" y="0"/>
                  <a:pt x="0" y="489"/>
                  <a:pt x="0" y="1091"/>
                </a:cubicBezTo>
                <a:cubicBezTo>
                  <a:pt x="0" y="1694"/>
                  <a:pt x="489" y="2182"/>
                  <a:pt x="1091" y="2182"/>
                </a:cubicBezTo>
                <a:cubicBezTo>
                  <a:pt x="1693" y="2182"/>
                  <a:pt x="2182" y="1694"/>
                  <a:pt x="2182" y="1091"/>
                </a:cubicBezTo>
                <a:cubicBezTo>
                  <a:pt x="2182" y="489"/>
                  <a:pt x="1693" y="0"/>
                  <a:pt x="10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4"/>
          <p:cNvSpPr/>
          <p:nvPr/>
        </p:nvSpPr>
        <p:spPr>
          <a:xfrm>
            <a:off x="151614" y="879732"/>
            <a:ext cx="150441" cy="150441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1" y="0"/>
                </a:moveTo>
                <a:cubicBezTo>
                  <a:pt x="489" y="0"/>
                  <a:pt x="0" y="489"/>
                  <a:pt x="0" y="1091"/>
                </a:cubicBezTo>
                <a:cubicBezTo>
                  <a:pt x="0" y="1694"/>
                  <a:pt x="489" y="2182"/>
                  <a:pt x="1091" y="2182"/>
                </a:cubicBezTo>
                <a:cubicBezTo>
                  <a:pt x="1693" y="2182"/>
                  <a:pt x="2182" y="1694"/>
                  <a:pt x="2182" y="1091"/>
                </a:cubicBezTo>
                <a:cubicBezTo>
                  <a:pt x="2182" y="489"/>
                  <a:pt x="1693" y="0"/>
                  <a:pt x="10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4"/>
          <p:cNvSpPr/>
          <p:nvPr/>
        </p:nvSpPr>
        <p:spPr>
          <a:xfrm>
            <a:off x="-175600" y="289050"/>
            <a:ext cx="150441" cy="150441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2" y="1"/>
                </a:moveTo>
                <a:cubicBezTo>
                  <a:pt x="489" y="1"/>
                  <a:pt x="1" y="489"/>
                  <a:pt x="1" y="1092"/>
                </a:cubicBezTo>
                <a:cubicBezTo>
                  <a:pt x="1" y="1694"/>
                  <a:pt x="489" y="2183"/>
                  <a:pt x="1092" y="2183"/>
                </a:cubicBezTo>
                <a:cubicBezTo>
                  <a:pt x="1694" y="2183"/>
                  <a:pt x="2183" y="1694"/>
                  <a:pt x="2183" y="1092"/>
                </a:cubicBezTo>
                <a:cubicBezTo>
                  <a:pt x="2183" y="489"/>
                  <a:pt x="1694" y="1"/>
                  <a:pt x="1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4"/>
          <p:cNvSpPr/>
          <p:nvPr/>
        </p:nvSpPr>
        <p:spPr>
          <a:xfrm>
            <a:off x="-175600" y="584356"/>
            <a:ext cx="150441" cy="150441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4"/>
          <p:cNvSpPr/>
          <p:nvPr/>
        </p:nvSpPr>
        <p:spPr>
          <a:xfrm>
            <a:off x="-175600" y="879732"/>
            <a:ext cx="150441" cy="150441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14"/>
          <p:cNvGrpSpPr/>
          <p:nvPr/>
        </p:nvGrpSpPr>
        <p:grpSpPr>
          <a:xfrm rot="10800000">
            <a:off x="4095040" y="4744518"/>
            <a:ext cx="953920" cy="280801"/>
            <a:chOff x="4104900" y="2848300"/>
            <a:chExt cx="539975" cy="158950"/>
          </a:xfrm>
        </p:grpSpPr>
        <p:sp>
          <p:nvSpPr>
            <p:cNvPr id="391" name="Google Shape;391;p14"/>
            <p:cNvSpPr/>
            <p:nvPr/>
          </p:nvSpPr>
          <p:spPr>
            <a:xfrm>
              <a:off x="4508675" y="2848300"/>
              <a:ext cx="136200" cy="158950"/>
            </a:xfrm>
            <a:custGeom>
              <a:avLst/>
              <a:gdLst/>
              <a:ahLst/>
              <a:cxnLst/>
              <a:rect l="l" t="t" r="r" b="b"/>
              <a:pathLst>
                <a:path w="5448" h="6358" extrusionOk="0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4374075" y="2848300"/>
              <a:ext cx="136200" cy="158950"/>
            </a:xfrm>
            <a:custGeom>
              <a:avLst/>
              <a:gdLst/>
              <a:ahLst/>
              <a:cxnLst/>
              <a:rect l="l" t="t" r="r" b="b"/>
              <a:pathLst>
                <a:path w="5448" h="6358" extrusionOk="0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4239500" y="2848300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4104900" y="2848300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"/>
          <p:cNvSpPr txBox="1">
            <a:spLocks noGrp="1"/>
          </p:cNvSpPr>
          <p:nvPr>
            <p:ph type="title"/>
          </p:nvPr>
        </p:nvSpPr>
        <p:spPr>
          <a:xfrm>
            <a:off x="713225" y="54193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5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4425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398" name="Google Shape;398;p15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5"/>
          <p:cNvGrpSpPr/>
          <p:nvPr/>
        </p:nvGrpSpPr>
        <p:grpSpPr>
          <a:xfrm>
            <a:off x="8557669" y="3544625"/>
            <a:ext cx="361650" cy="1394426"/>
            <a:chOff x="8557669" y="3544625"/>
            <a:chExt cx="361650" cy="1394426"/>
          </a:xfrm>
        </p:grpSpPr>
        <p:sp>
          <p:nvSpPr>
            <p:cNvPr id="400" name="Google Shape;400;p15"/>
            <p:cNvSpPr/>
            <p:nvPr/>
          </p:nvSpPr>
          <p:spPr>
            <a:xfrm>
              <a:off x="8557669" y="4871479"/>
              <a:ext cx="67635" cy="67572"/>
            </a:xfrm>
            <a:custGeom>
              <a:avLst/>
              <a:gdLst/>
              <a:ahLst/>
              <a:cxnLst/>
              <a:rect l="l" t="t" r="r" b="b"/>
              <a:pathLst>
                <a:path w="1066" h="1065" extrusionOk="0">
                  <a:moveTo>
                    <a:pt x="532" y="0"/>
                  </a:moveTo>
                  <a:cubicBezTo>
                    <a:pt x="239" y="0"/>
                    <a:pt x="0" y="238"/>
                    <a:pt x="0" y="532"/>
                  </a:cubicBezTo>
                  <a:cubicBezTo>
                    <a:pt x="0" y="827"/>
                    <a:pt x="239" y="1064"/>
                    <a:pt x="532" y="1064"/>
                  </a:cubicBezTo>
                  <a:cubicBezTo>
                    <a:pt x="827" y="1064"/>
                    <a:pt x="1065" y="827"/>
                    <a:pt x="1065" y="532"/>
                  </a:cubicBezTo>
                  <a:cubicBezTo>
                    <a:pt x="1065" y="238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8557669" y="4738813"/>
              <a:ext cx="67635" cy="67508"/>
            </a:xfrm>
            <a:custGeom>
              <a:avLst/>
              <a:gdLst/>
              <a:ahLst/>
              <a:cxnLst/>
              <a:rect l="l" t="t" r="r" b="b"/>
              <a:pathLst>
                <a:path w="1066" h="1064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5"/>
                    <a:pt x="239" y="1064"/>
                    <a:pt x="532" y="1064"/>
                  </a:cubicBezTo>
                  <a:cubicBezTo>
                    <a:pt x="827" y="1064"/>
                    <a:pt x="1065" y="825"/>
                    <a:pt x="1065" y="532"/>
                  </a:cubicBezTo>
                  <a:cubicBezTo>
                    <a:pt x="1065" y="237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8557669" y="4606083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8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8557669" y="4473417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8557669" y="4340750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8557669" y="4208021"/>
              <a:ext cx="67635" cy="67698"/>
            </a:xfrm>
            <a:custGeom>
              <a:avLst/>
              <a:gdLst/>
              <a:ahLst/>
              <a:cxnLst/>
              <a:rect l="l" t="t" r="r" b="b"/>
              <a:pathLst>
                <a:path w="1066" h="1067" extrusionOk="0">
                  <a:moveTo>
                    <a:pt x="532" y="1"/>
                  </a:moveTo>
                  <a:cubicBezTo>
                    <a:pt x="239" y="1"/>
                    <a:pt x="0" y="240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40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8557669" y="4075354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8557669" y="3942688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8557669" y="3810021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557669" y="3677291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8557669" y="3544625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8704677" y="4871479"/>
              <a:ext cx="67635" cy="67572"/>
            </a:xfrm>
            <a:custGeom>
              <a:avLst/>
              <a:gdLst/>
              <a:ahLst/>
              <a:cxnLst/>
              <a:rect l="l" t="t" r="r" b="b"/>
              <a:pathLst>
                <a:path w="1066" h="1065" extrusionOk="0">
                  <a:moveTo>
                    <a:pt x="532" y="0"/>
                  </a:moveTo>
                  <a:cubicBezTo>
                    <a:pt x="239" y="0"/>
                    <a:pt x="0" y="238"/>
                    <a:pt x="0" y="532"/>
                  </a:cubicBezTo>
                  <a:cubicBezTo>
                    <a:pt x="0" y="827"/>
                    <a:pt x="239" y="1064"/>
                    <a:pt x="532" y="1064"/>
                  </a:cubicBezTo>
                  <a:cubicBezTo>
                    <a:pt x="827" y="1064"/>
                    <a:pt x="1065" y="827"/>
                    <a:pt x="1065" y="532"/>
                  </a:cubicBezTo>
                  <a:cubicBezTo>
                    <a:pt x="1065" y="238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704677" y="4738813"/>
              <a:ext cx="67635" cy="67508"/>
            </a:xfrm>
            <a:custGeom>
              <a:avLst/>
              <a:gdLst/>
              <a:ahLst/>
              <a:cxnLst/>
              <a:rect l="l" t="t" r="r" b="b"/>
              <a:pathLst>
                <a:path w="1066" h="1064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5"/>
                    <a:pt x="239" y="1064"/>
                    <a:pt x="532" y="1064"/>
                  </a:cubicBezTo>
                  <a:cubicBezTo>
                    <a:pt x="827" y="1064"/>
                    <a:pt x="1065" y="825"/>
                    <a:pt x="1065" y="532"/>
                  </a:cubicBezTo>
                  <a:cubicBezTo>
                    <a:pt x="1065" y="237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704677" y="4606083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8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8704677" y="4473417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8704677" y="4340750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8704677" y="4208021"/>
              <a:ext cx="67635" cy="67698"/>
            </a:xfrm>
            <a:custGeom>
              <a:avLst/>
              <a:gdLst/>
              <a:ahLst/>
              <a:cxnLst/>
              <a:rect l="l" t="t" r="r" b="b"/>
              <a:pathLst>
                <a:path w="1066" h="1067" extrusionOk="0">
                  <a:moveTo>
                    <a:pt x="532" y="1"/>
                  </a:moveTo>
                  <a:cubicBezTo>
                    <a:pt x="239" y="1"/>
                    <a:pt x="0" y="240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40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8704677" y="4075354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8704677" y="3942688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8704677" y="3810021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8704677" y="3677291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8704677" y="3544625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8851685" y="4871479"/>
              <a:ext cx="67635" cy="67572"/>
            </a:xfrm>
            <a:custGeom>
              <a:avLst/>
              <a:gdLst/>
              <a:ahLst/>
              <a:cxnLst/>
              <a:rect l="l" t="t" r="r" b="b"/>
              <a:pathLst>
                <a:path w="1066" h="1065" extrusionOk="0">
                  <a:moveTo>
                    <a:pt x="532" y="0"/>
                  </a:moveTo>
                  <a:cubicBezTo>
                    <a:pt x="239" y="0"/>
                    <a:pt x="0" y="238"/>
                    <a:pt x="0" y="532"/>
                  </a:cubicBezTo>
                  <a:cubicBezTo>
                    <a:pt x="0" y="827"/>
                    <a:pt x="239" y="1064"/>
                    <a:pt x="532" y="1064"/>
                  </a:cubicBezTo>
                  <a:cubicBezTo>
                    <a:pt x="827" y="1064"/>
                    <a:pt x="1065" y="827"/>
                    <a:pt x="1065" y="532"/>
                  </a:cubicBezTo>
                  <a:cubicBezTo>
                    <a:pt x="1065" y="238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8851685" y="4738813"/>
              <a:ext cx="67635" cy="67508"/>
            </a:xfrm>
            <a:custGeom>
              <a:avLst/>
              <a:gdLst/>
              <a:ahLst/>
              <a:cxnLst/>
              <a:rect l="l" t="t" r="r" b="b"/>
              <a:pathLst>
                <a:path w="1066" h="1064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5"/>
                    <a:pt x="239" y="1064"/>
                    <a:pt x="532" y="1064"/>
                  </a:cubicBezTo>
                  <a:cubicBezTo>
                    <a:pt x="827" y="1064"/>
                    <a:pt x="1065" y="825"/>
                    <a:pt x="1065" y="532"/>
                  </a:cubicBezTo>
                  <a:cubicBezTo>
                    <a:pt x="1065" y="237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8851685" y="4606083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8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8851685" y="4473417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8851685" y="4340750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8851685" y="4208021"/>
              <a:ext cx="67635" cy="67698"/>
            </a:xfrm>
            <a:custGeom>
              <a:avLst/>
              <a:gdLst/>
              <a:ahLst/>
              <a:cxnLst/>
              <a:rect l="l" t="t" r="r" b="b"/>
              <a:pathLst>
                <a:path w="1066" h="1067" extrusionOk="0">
                  <a:moveTo>
                    <a:pt x="532" y="1"/>
                  </a:moveTo>
                  <a:cubicBezTo>
                    <a:pt x="239" y="1"/>
                    <a:pt x="0" y="240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40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851685" y="4075354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851685" y="3942688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8851685" y="3810021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851685" y="3677291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851685" y="3544625"/>
              <a:ext cx="67635" cy="67635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p15"/>
          <p:cNvSpPr/>
          <p:nvPr/>
        </p:nvSpPr>
        <p:spPr>
          <a:xfrm>
            <a:off x="-84500" y="-47875"/>
            <a:ext cx="442572" cy="442572"/>
          </a:xfrm>
          <a:custGeom>
            <a:avLst/>
            <a:gdLst/>
            <a:ahLst/>
            <a:cxnLst/>
            <a:rect l="l" t="t" r="r" b="b"/>
            <a:pathLst>
              <a:path w="12352" h="12352" extrusionOk="0">
                <a:moveTo>
                  <a:pt x="11572" y="779"/>
                </a:moveTo>
                <a:lnTo>
                  <a:pt x="11572" y="11572"/>
                </a:lnTo>
                <a:lnTo>
                  <a:pt x="779" y="11572"/>
                </a:lnTo>
                <a:lnTo>
                  <a:pt x="779" y="779"/>
                </a:lnTo>
                <a:close/>
                <a:moveTo>
                  <a:pt x="0" y="0"/>
                </a:moveTo>
                <a:lnTo>
                  <a:pt x="0" y="12351"/>
                </a:lnTo>
                <a:lnTo>
                  <a:pt x="12351" y="12351"/>
                </a:lnTo>
                <a:lnTo>
                  <a:pt x="12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5"/>
          <p:cNvSpPr/>
          <p:nvPr/>
        </p:nvSpPr>
        <p:spPr>
          <a:xfrm>
            <a:off x="28580" y="65205"/>
            <a:ext cx="216342" cy="216342"/>
          </a:xfrm>
          <a:custGeom>
            <a:avLst/>
            <a:gdLst/>
            <a:ahLst/>
            <a:cxnLst/>
            <a:rect l="l" t="t" r="r" b="b"/>
            <a:pathLst>
              <a:path w="6038" h="6038" extrusionOk="0">
                <a:moveTo>
                  <a:pt x="1" y="1"/>
                </a:moveTo>
                <a:lnTo>
                  <a:pt x="1" y="6037"/>
                </a:lnTo>
                <a:lnTo>
                  <a:pt x="6037" y="6037"/>
                </a:lnTo>
                <a:lnTo>
                  <a:pt x="6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5"/>
          <p:cNvSpPr/>
          <p:nvPr/>
        </p:nvSpPr>
        <p:spPr>
          <a:xfrm>
            <a:off x="53651" y="495852"/>
            <a:ext cx="166196" cy="150256"/>
          </a:xfrm>
          <a:custGeom>
            <a:avLst/>
            <a:gdLst/>
            <a:ahLst/>
            <a:cxnLst/>
            <a:rect l="l" t="t" r="r" b="b"/>
            <a:pathLst>
              <a:path w="6038" h="6038" extrusionOk="0">
                <a:moveTo>
                  <a:pt x="1" y="1"/>
                </a:moveTo>
                <a:lnTo>
                  <a:pt x="1" y="6037"/>
                </a:lnTo>
                <a:lnTo>
                  <a:pt x="6037" y="6037"/>
                </a:lnTo>
                <a:lnTo>
                  <a:pt x="60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5"/>
          <p:cNvSpPr/>
          <p:nvPr/>
        </p:nvSpPr>
        <p:spPr>
          <a:xfrm>
            <a:off x="470826" y="-47873"/>
            <a:ext cx="166196" cy="150256"/>
          </a:xfrm>
          <a:custGeom>
            <a:avLst/>
            <a:gdLst/>
            <a:ahLst/>
            <a:cxnLst/>
            <a:rect l="l" t="t" r="r" b="b"/>
            <a:pathLst>
              <a:path w="6038" h="6038" extrusionOk="0">
                <a:moveTo>
                  <a:pt x="1" y="1"/>
                </a:moveTo>
                <a:lnTo>
                  <a:pt x="1" y="6037"/>
                </a:lnTo>
                <a:lnTo>
                  <a:pt x="6037" y="6037"/>
                </a:lnTo>
                <a:lnTo>
                  <a:pt x="60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"/>
          <p:cNvSpPr/>
          <p:nvPr/>
        </p:nvSpPr>
        <p:spPr>
          <a:xfrm>
            <a:off x="8833550" y="0"/>
            <a:ext cx="310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6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16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704000" cy="1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8"/>
          <p:cNvSpPr>
            <a:spLocks noGrp="1"/>
          </p:cNvSpPr>
          <p:nvPr>
            <p:ph type="pic" idx="2"/>
          </p:nvPr>
        </p:nvSpPr>
        <p:spPr>
          <a:xfrm>
            <a:off x="0" y="150"/>
            <a:ext cx="9144000" cy="16524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18"/>
          <p:cNvSpPr txBox="1">
            <a:spLocks noGrp="1"/>
          </p:cNvSpPr>
          <p:nvPr>
            <p:ph type="subTitle" idx="1"/>
          </p:nvPr>
        </p:nvSpPr>
        <p:spPr>
          <a:xfrm>
            <a:off x="720000" y="3403638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8"/>
          <p:cNvSpPr txBox="1">
            <a:spLocks noGrp="1"/>
          </p:cNvSpPr>
          <p:nvPr>
            <p:ph type="title"/>
          </p:nvPr>
        </p:nvSpPr>
        <p:spPr>
          <a:xfrm>
            <a:off x="713232" y="2102488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8"/>
          <p:cNvSpPr txBox="1">
            <a:spLocks noGrp="1"/>
          </p:cNvSpPr>
          <p:nvPr>
            <p:ph type="subTitle" idx="3"/>
          </p:nvPr>
        </p:nvSpPr>
        <p:spPr>
          <a:xfrm>
            <a:off x="720000" y="302718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2" name="Google Shape;472;p18"/>
          <p:cNvSpPr txBox="1">
            <a:spLocks noGrp="1"/>
          </p:cNvSpPr>
          <p:nvPr>
            <p:ph type="subTitle" idx="4"/>
          </p:nvPr>
        </p:nvSpPr>
        <p:spPr>
          <a:xfrm>
            <a:off x="3403800" y="3403638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18"/>
          <p:cNvSpPr txBox="1">
            <a:spLocks noGrp="1"/>
          </p:cNvSpPr>
          <p:nvPr>
            <p:ph type="subTitle" idx="5"/>
          </p:nvPr>
        </p:nvSpPr>
        <p:spPr>
          <a:xfrm>
            <a:off x="3403800" y="302718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4" name="Google Shape;474;p18"/>
          <p:cNvSpPr txBox="1">
            <a:spLocks noGrp="1"/>
          </p:cNvSpPr>
          <p:nvPr>
            <p:ph type="subTitle" idx="6"/>
          </p:nvPr>
        </p:nvSpPr>
        <p:spPr>
          <a:xfrm>
            <a:off x="6087600" y="3403638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8"/>
          <p:cNvSpPr txBox="1">
            <a:spLocks noGrp="1"/>
          </p:cNvSpPr>
          <p:nvPr>
            <p:ph type="subTitle" idx="7"/>
          </p:nvPr>
        </p:nvSpPr>
        <p:spPr>
          <a:xfrm>
            <a:off x="6087600" y="302718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6" name="Google Shape;476;p18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477" name="Google Shape;477;p18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8"/>
          <p:cNvSpPr/>
          <p:nvPr/>
        </p:nvSpPr>
        <p:spPr>
          <a:xfrm>
            <a:off x="-84000" y="1751675"/>
            <a:ext cx="391470" cy="391437"/>
          </a:xfrm>
          <a:custGeom>
            <a:avLst/>
            <a:gdLst/>
            <a:ahLst/>
            <a:cxnLst/>
            <a:rect l="l" t="t" r="r" b="b"/>
            <a:pathLst>
              <a:path w="12000" h="11999" extrusionOk="0">
                <a:moveTo>
                  <a:pt x="0" y="0"/>
                </a:moveTo>
                <a:lnTo>
                  <a:pt x="0" y="11999"/>
                </a:lnTo>
                <a:lnTo>
                  <a:pt x="11999" y="11999"/>
                </a:lnTo>
                <a:lnTo>
                  <a:pt x="119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8"/>
          <p:cNvSpPr/>
          <p:nvPr/>
        </p:nvSpPr>
        <p:spPr>
          <a:xfrm>
            <a:off x="73626" y="1909269"/>
            <a:ext cx="415089" cy="415121"/>
          </a:xfrm>
          <a:custGeom>
            <a:avLst/>
            <a:gdLst/>
            <a:ahLst/>
            <a:cxnLst/>
            <a:rect l="l" t="t" r="r" b="b"/>
            <a:pathLst>
              <a:path w="12724" h="12725" extrusionOk="0">
                <a:moveTo>
                  <a:pt x="11999" y="726"/>
                </a:moveTo>
                <a:lnTo>
                  <a:pt x="11999" y="12000"/>
                </a:lnTo>
                <a:lnTo>
                  <a:pt x="725" y="12000"/>
                </a:lnTo>
                <a:lnTo>
                  <a:pt x="725" y="726"/>
                </a:lnTo>
                <a:close/>
                <a:moveTo>
                  <a:pt x="1" y="0"/>
                </a:moveTo>
                <a:lnTo>
                  <a:pt x="1" y="12725"/>
                </a:lnTo>
                <a:lnTo>
                  <a:pt x="12724" y="12725"/>
                </a:lnTo>
                <a:lnTo>
                  <a:pt x="127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8"/>
          <p:cNvSpPr/>
          <p:nvPr/>
        </p:nvSpPr>
        <p:spPr>
          <a:xfrm>
            <a:off x="9053148" y="4489650"/>
            <a:ext cx="90862" cy="90820"/>
          </a:xfrm>
          <a:custGeom>
            <a:avLst/>
            <a:gdLst/>
            <a:ahLst/>
            <a:cxnLst/>
            <a:rect l="l" t="t" r="r" b="b"/>
            <a:pathLst>
              <a:path w="2183" h="2182" extrusionOk="0">
                <a:moveTo>
                  <a:pt x="1092" y="1"/>
                </a:moveTo>
                <a:cubicBezTo>
                  <a:pt x="489" y="1"/>
                  <a:pt x="1" y="488"/>
                  <a:pt x="1" y="1092"/>
                </a:cubicBezTo>
                <a:cubicBezTo>
                  <a:pt x="1" y="1694"/>
                  <a:pt x="489" y="2181"/>
                  <a:pt x="1092" y="2181"/>
                </a:cubicBezTo>
                <a:cubicBezTo>
                  <a:pt x="1694" y="2181"/>
                  <a:pt x="2183" y="1694"/>
                  <a:pt x="2183" y="1092"/>
                </a:cubicBezTo>
                <a:cubicBezTo>
                  <a:pt x="2183" y="488"/>
                  <a:pt x="1694" y="1"/>
                  <a:pt x="1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8"/>
          <p:cNvSpPr/>
          <p:nvPr/>
        </p:nvSpPr>
        <p:spPr>
          <a:xfrm>
            <a:off x="9053148" y="4667999"/>
            <a:ext cx="90862" cy="90862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8"/>
          <p:cNvSpPr/>
          <p:nvPr/>
        </p:nvSpPr>
        <p:spPr>
          <a:xfrm>
            <a:off x="9053148" y="4846390"/>
            <a:ext cx="90862" cy="90862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8"/>
          <p:cNvSpPr/>
          <p:nvPr/>
        </p:nvSpPr>
        <p:spPr>
          <a:xfrm>
            <a:off x="8855570" y="4489650"/>
            <a:ext cx="90862" cy="90862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1" y="1"/>
                </a:moveTo>
                <a:cubicBezTo>
                  <a:pt x="489" y="1"/>
                  <a:pt x="0" y="489"/>
                  <a:pt x="0" y="1092"/>
                </a:cubicBezTo>
                <a:cubicBezTo>
                  <a:pt x="0" y="1694"/>
                  <a:pt x="489" y="2183"/>
                  <a:pt x="1091" y="2183"/>
                </a:cubicBezTo>
                <a:cubicBezTo>
                  <a:pt x="1693" y="2183"/>
                  <a:pt x="2182" y="1694"/>
                  <a:pt x="2182" y="1092"/>
                </a:cubicBezTo>
                <a:cubicBezTo>
                  <a:pt x="2182" y="489"/>
                  <a:pt x="1693" y="1"/>
                  <a:pt x="10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8"/>
          <p:cNvSpPr/>
          <p:nvPr/>
        </p:nvSpPr>
        <p:spPr>
          <a:xfrm>
            <a:off x="8855570" y="4667999"/>
            <a:ext cx="90862" cy="90862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1" y="0"/>
                </a:moveTo>
                <a:cubicBezTo>
                  <a:pt x="489" y="0"/>
                  <a:pt x="0" y="489"/>
                  <a:pt x="0" y="1091"/>
                </a:cubicBezTo>
                <a:cubicBezTo>
                  <a:pt x="0" y="1694"/>
                  <a:pt x="489" y="2182"/>
                  <a:pt x="1091" y="2182"/>
                </a:cubicBezTo>
                <a:cubicBezTo>
                  <a:pt x="1693" y="2182"/>
                  <a:pt x="2182" y="1694"/>
                  <a:pt x="2182" y="1091"/>
                </a:cubicBezTo>
                <a:cubicBezTo>
                  <a:pt x="2182" y="489"/>
                  <a:pt x="1693" y="0"/>
                  <a:pt x="10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8"/>
          <p:cNvSpPr/>
          <p:nvPr/>
        </p:nvSpPr>
        <p:spPr>
          <a:xfrm>
            <a:off x="8855570" y="4846390"/>
            <a:ext cx="90862" cy="90862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1" y="0"/>
                </a:moveTo>
                <a:cubicBezTo>
                  <a:pt x="489" y="0"/>
                  <a:pt x="0" y="489"/>
                  <a:pt x="0" y="1091"/>
                </a:cubicBezTo>
                <a:cubicBezTo>
                  <a:pt x="0" y="1694"/>
                  <a:pt x="489" y="2182"/>
                  <a:pt x="1091" y="2182"/>
                </a:cubicBezTo>
                <a:cubicBezTo>
                  <a:pt x="1693" y="2182"/>
                  <a:pt x="2182" y="1694"/>
                  <a:pt x="2182" y="1091"/>
                </a:cubicBezTo>
                <a:cubicBezTo>
                  <a:pt x="2182" y="489"/>
                  <a:pt x="1693" y="0"/>
                  <a:pt x="10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8"/>
          <p:cNvSpPr/>
          <p:nvPr/>
        </p:nvSpPr>
        <p:spPr>
          <a:xfrm>
            <a:off x="8657950" y="4489650"/>
            <a:ext cx="90862" cy="90862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2" y="1"/>
                </a:moveTo>
                <a:cubicBezTo>
                  <a:pt x="489" y="1"/>
                  <a:pt x="1" y="489"/>
                  <a:pt x="1" y="1092"/>
                </a:cubicBezTo>
                <a:cubicBezTo>
                  <a:pt x="1" y="1694"/>
                  <a:pt x="489" y="2183"/>
                  <a:pt x="1092" y="2183"/>
                </a:cubicBezTo>
                <a:cubicBezTo>
                  <a:pt x="1694" y="2183"/>
                  <a:pt x="2183" y="1694"/>
                  <a:pt x="2183" y="1092"/>
                </a:cubicBezTo>
                <a:cubicBezTo>
                  <a:pt x="2183" y="489"/>
                  <a:pt x="1694" y="1"/>
                  <a:pt x="1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8"/>
          <p:cNvSpPr/>
          <p:nvPr/>
        </p:nvSpPr>
        <p:spPr>
          <a:xfrm>
            <a:off x="8657950" y="4667999"/>
            <a:ext cx="90862" cy="90862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8"/>
          <p:cNvSpPr/>
          <p:nvPr/>
        </p:nvSpPr>
        <p:spPr>
          <a:xfrm>
            <a:off x="8657950" y="4846390"/>
            <a:ext cx="90862" cy="90862"/>
          </a:xfrm>
          <a:custGeom>
            <a:avLst/>
            <a:gdLst/>
            <a:ahLst/>
            <a:cxnLst/>
            <a:rect l="l" t="t" r="r" b="b"/>
            <a:pathLst>
              <a:path w="2183" h="2183" extrusionOk="0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2"/>
          <p:cNvSpPr/>
          <p:nvPr/>
        </p:nvSpPr>
        <p:spPr>
          <a:xfrm>
            <a:off x="-63975" y="-51875"/>
            <a:ext cx="9295500" cy="155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22"/>
          <p:cNvGrpSpPr/>
          <p:nvPr/>
        </p:nvGrpSpPr>
        <p:grpSpPr>
          <a:xfrm rot="5400000">
            <a:off x="-538538" y="1612228"/>
            <a:ext cx="1865607" cy="483754"/>
            <a:chOff x="3330525" y="4262650"/>
            <a:chExt cx="945425" cy="245150"/>
          </a:xfrm>
        </p:grpSpPr>
        <p:sp>
          <p:nvSpPr>
            <p:cNvPr id="585" name="Google Shape;585;p22"/>
            <p:cNvSpPr/>
            <p:nvPr/>
          </p:nvSpPr>
          <p:spPr>
            <a:xfrm>
              <a:off x="3330525" y="4262650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3420475" y="4262650"/>
              <a:ext cx="45850" cy="45800"/>
            </a:xfrm>
            <a:custGeom>
              <a:avLst/>
              <a:gdLst/>
              <a:ahLst/>
              <a:cxnLst/>
              <a:rect l="l" t="t" r="r" b="b"/>
              <a:pathLst>
                <a:path w="1834" h="1832" extrusionOk="0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510450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3600400" y="4262650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690375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3780350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870275" y="4262650"/>
              <a:ext cx="45850" cy="45800"/>
            </a:xfrm>
            <a:custGeom>
              <a:avLst/>
              <a:gdLst/>
              <a:ahLst/>
              <a:cxnLst/>
              <a:rect l="l" t="t" r="r" b="b"/>
              <a:pathLst>
                <a:path w="1834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960250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4050200" y="4262650"/>
              <a:ext cx="45850" cy="45800"/>
            </a:xfrm>
            <a:custGeom>
              <a:avLst/>
              <a:gdLst/>
              <a:ahLst/>
              <a:cxnLst/>
              <a:rect l="l" t="t" r="r" b="b"/>
              <a:pathLst>
                <a:path w="1834" h="1832" extrusionOk="0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4140175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4230125" y="4262650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3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3330525" y="4362300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3420475" y="4362300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3510450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3600400" y="4362300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3690375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3780350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3870275" y="4362300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3960250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4050200" y="4362300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7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2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4140175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4230125" y="4362300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3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3330525" y="4461975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3420475" y="4461975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3510450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3600400" y="4461975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3690375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3780350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3870275" y="4461975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3960250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4050200" y="4461975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4140175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4230125" y="4461975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3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22"/>
          <p:cNvGrpSpPr/>
          <p:nvPr/>
        </p:nvGrpSpPr>
        <p:grpSpPr>
          <a:xfrm>
            <a:off x="8560175" y="2531925"/>
            <a:ext cx="1822925" cy="1822925"/>
            <a:chOff x="459250" y="486800"/>
            <a:chExt cx="1822925" cy="1822925"/>
          </a:xfrm>
        </p:grpSpPr>
        <p:sp>
          <p:nvSpPr>
            <p:cNvPr id="619" name="Google Shape;619;p22"/>
            <p:cNvSpPr/>
            <p:nvPr/>
          </p:nvSpPr>
          <p:spPr>
            <a:xfrm>
              <a:off x="459250" y="486800"/>
              <a:ext cx="1822925" cy="1822925"/>
            </a:xfrm>
            <a:custGeom>
              <a:avLst/>
              <a:gdLst/>
              <a:ahLst/>
              <a:cxnLst/>
              <a:rect l="l" t="t" r="r" b="b"/>
              <a:pathLst>
                <a:path w="72917" h="72917" extrusionOk="0">
                  <a:moveTo>
                    <a:pt x="36459" y="469"/>
                  </a:moveTo>
                  <a:cubicBezTo>
                    <a:pt x="56304" y="469"/>
                    <a:pt x="72448" y="16614"/>
                    <a:pt x="72448" y="36459"/>
                  </a:cubicBezTo>
                  <a:cubicBezTo>
                    <a:pt x="72448" y="56302"/>
                    <a:pt x="56303" y="72448"/>
                    <a:pt x="36459" y="72448"/>
                  </a:cubicBezTo>
                  <a:cubicBezTo>
                    <a:pt x="16614" y="72448"/>
                    <a:pt x="469" y="56302"/>
                    <a:pt x="469" y="36459"/>
                  </a:cubicBezTo>
                  <a:cubicBezTo>
                    <a:pt x="469" y="16614"/>
                    <a:pt x="16614" y="469"/>
                    <a:pt x="36459" y="469"/>
                  </a:cubicBezTo>
                  <a:close/>
                  <a:moveTo>
                    <a:pt x="36459" y="0"/>
                  </a:moveTo>
                  <a:cubicBezTo>
                    <a:pt x="16355" y="0"/>
                    <a:pt x="0" y="16355"/>
                    <a:pt x="0" y="36459"/>
                  </a:cubicBezTo>
                  <a:cubicBezTo>
                    <a:pt x="0" y="56561"/>
                    <a:pt x="16355" y="72916"/>
                    <a:pt x="36459" y="72916"/>
                  </a:cubicBezTo>
                  <a:cubicBezTo>
                    <a:pt x="56562" y="72916"/>
                    <a:pt x="72917" y="56563"/>
                    <a:pt x="72917" y="36459"/>
                  </a:cubicBezTo>
                  <a:cubicBezTo>
                    <a:pt x="72917" y="16355"/>
                    <a:pt x="56562" y="0"/>
                    <a:pt x="3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569100" y="596625"/>
              <a:ext cx="1603225" cy="1603250"/>
            </a:xfrm>
            <a:custGeom>
              <a:avLst/>
              <a:gdLst/>
              <a:ahLst/>
              <a:cxnLst/>
              <a:rect l="l" t="t" r="r" b="b"/>
              <a:pathLst>
                <a:path w="64129" h="64130" extrusionOk="0">
                  <a:moveTo>
                    <a:pt x="32065" y="471"/>
                  </a:moveTo>
                  <a:cubicBezTo>
                    <a:pt x="49487" y="471"/>
                    <a:pt x="63660" y="14644"/>
                    <a:pt x="63660" y="32066"/>
                  </a:cubicBezTo>
                  <a:cubicBezTo>
                    <a:pt x="63660" y="49488"/>
                    <a:pt x="49487" y="63661"/>
                    <a:pt x="32065" y="63661"/>
                  </a:cubicBezTo>
                  <a:cubicBezTo>
                    <a:pt x="14644" y="63661"/>
                    <a:pt x="470" y="49488"/>
                    <a:pt x="470" y="32066"/>
                  </a:cubicBezTo>
                  <a:cubicBezTo>
                    <a:pt x="470" y="14644"/>
                    <a:pt x="14644" y="471"/>
                    <a:pt x="32065" y="471"/>
                  </a:cubicBezTo>
                  <a:close/>
                  <a:moveTo>
                    <a:pt x="32065" y="1"/>
                  </a:moveTo>
                  <a:cubicBezTo>
                    <a:pt x="14385" y="1"/>
                    <a:pt x="0" y="14386"/>
                    <a:pt x="0" y="32066"/>
                  </a:cubicBezTo>
                  <a:cubicBezTo>
                    <a:pt x="0" y="49745"/>
                    <a:pt x="14385" y="64130"/>
                    <a:pt x="32065" y="64130"/>
                  </a:cubicBezTo>
                  <a:cubicBezTo>
                    <a:pt x="49746" y="64130"/>
                    <a:pt x="64129" y="49745"/>
                    <a:pt x="64129" y="32066"/>
                  </a:cubicBezTo>
                  <a:cubicBezTo>
                    <a:pt x="64129" y="14386"/>
                    <a:pt x="49746" y="1"/>
                    <a:pt x="32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678975" y="706525"/>
              <a:ext cx="1383500" cy="1383500"/>
            </a:xfrm>
            <a:custGeom>
              <a:avLst/>
              <a:gdLst/>
              <a:ahLst/>
              <a:cxnLst/>
              <a:rect l="l" t="t" r="r" b="b"/>
              <a:pathLst>
                <a:path w="55340" h="55340" extrusionOk="0">
                  <a:moveTo>
                    <a:pt x="27670" y="469"/>
                  </a:moveTo>
                  <a:cubicBezTo>
                    <a:pt x="42669" y="469"/>
                    <a:pt x="54870" y="12672"/>
                    <a:pt x="54870" y="27670"/>
                  </a:cubicBezTo>
                  <a:cubicBezTo>
                    <a:pt x="54870" y="42668"/>
                    <a:pt x="42669" y="54870"/>
                    <a:pt x="27670" y="54870"/>
                  </a:cubicBezTo>
                  <a:cubicBezTo>
                    <a:pt x="12672" y="54870"/>
                    <a:pt x="469" y="42668"/>
                    <a:pt x="469" y="27670"/>
                  </a:cubicBezTo>
                  <a:cubicBezTo>
                    <a:pt x="469" y="12672"/>
                    <a:pt x="12672" y="469"/>
                    <a:pt x="27670" y="469"/>
                  </a:cubicBezTo>
                  <a:close/>
                  <a:moveTo>
                    <a:pt x="27670" y="0"/>
                  </a:moveTo>
                  <a:cubicBezTo>
                    <a:pt x="12413" y="0"/>
                    <a:pt x="0" y="12413"/>
                    <a:pt x="0" y="27670"/>
                  </a:cubicBezTo>
                  <a:cubicBezTo>
                    <a:pt x="0" y="42927"/>
                    <a:pt x="12413" y="55340"/>
                    <a:pt x="27670" y="55340"/>
                  </a:cubicBezTo>
                  <a:cubicBezTo>
                    <a:pt x="42927" y="55340"/>
                    <a:pt x="55340" y="42927"/>
                    <a:pt x="55340" y="27670"/>
                  </a:cubicBezTo>
                  <a:cubicBezTo>
                    <a:pt x="55340" y="12413"/>
                    <a:pt x="42927" y="0"/>
                    <a:pt x="276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788825" y="816375"/>
              <a:ext cx="1163775" cy="1163775"/>
            </a:xfrm>
            <a:custGeom>
              <a:avLst/>
              <a:gdLst/>
              <a:ahLst/>
              <a:cxnLst/>
              <a:rect l="l" t="t" r="r" b="b"/>
              <a:pathLst>
                <a:path w="46551" h="46551" extrusionOk="0">
                  <a:moveTo>
                    <a:pt x="23276" y="470"/>
                  </a:moveTo>
                  <a:cubicBezTo>
                    <a:pt x="35851" y="470"/>
                    <a:pt x="46082" y="10701"/>
                    <a:pt x="46082" y="23276"/>
                  </a:cubicBezTo>
                  <a:cubicBezTo>
                    <a:pt x="46082" y="35851"/>
                    <a:pt x="35851" y="46082"/>
                    <a:pt x="23276" y="46082"/>
                  </a:cubicBezTo>
                  <a:cubicBezTo>
                    <a:pt x="10701" y="46082"/>
                    <a:pt x="470" y="35851"/>
                    <a:pt x="470" y="23276"/>
                  </a:cubicBezTo>
                  <a:cubicBezTo>
                    <a:pt x="470" y="10701"/>
                    <a:pt x="10701" y="470"/>
                    <a:pt x="23276" y="470"/>
                  </a:cubicBezTo>
                  <a:close/>
                  <a:moveTo>
                    <a:pt x="23276" y="0"/>
                  </a:moveTo>
                  <a:cubicBezTo>
                    <a:pt x="10442" y="0"/>
                    <a:pt x="0" y="10442"/>
                    <a:pt x="0" y="23276"/>
                  </a:cubicBezTo>
                  <a:cubicBezTo>
                    <a:pt x="0" y="36110"/>
                    <a:pt x="10442" y="46550"/>
                    <a:pt x="23276" y="46550"/>
                  </a:cubicBezTo>
                  <a:cubicBezTo>
                    <a:pt x="36110" y="46550"/>
                    <a:pt x="46551" y="36110"/>
                    <a:pt x="46551" y="23276"/>
                  </a:cubicBezTo>
                  <a:cubicBezTo>
                    <a:pt x="46551" y="10442"/>
                    <a:pt x="36110" y="0"/>
                    <a:pt x="23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898700" y="926250"/>
              <a:ext cx="944050" cy="944050"/>
            </a:xfrm>
            <a:custGeom>
              <a:avLst/>
              <a:gdLst/>
              <a:ahLst/>
              <a:cxnLst/>
              <a:rect l="l" t="t" r="r" b="b"/>
              <a:pathLst>
                <a:path w="37762" h="37762" extrusionOk="0">
                  <a:moveTo>
                    <a:pt x="18881" y="469"/>
                  </a:moveTo>
                  <a:cubicBezTo>
                    <a:pt x="29033" y="469"/>
                    <a:pt x="37292" y="8728"/>
                    <a:pt x="37292" y="18881"/>
                  </a:cubicBezTo>
                  <a:cubicBezTo>
                    <a:pt x="37292" y="29033"/>
                    <a:pt x="29033" y="37291"/>
                    <a:pt x="18881" y="37291"/>
                  </a:cubicBezTo>
                  <a:cubicBezTo>
                    <a:pt x="8729" y="37291"/>
                    <a:pt x="469" y="29033"/>
                    <a:pt x="469" y="18881"/>
                  </a:cubicBezTo>
                  <a:cubicBezTo>
                    <a:pt x="469" y="8728"/>
                    <a:pt x="8729" y="469"/>
                    <a:pt x="18881" y="469"/>
                  </a:cubicBezTo>
                  <a:close/>
                  <a:moveTo>
                    <a:pt x="18881" y="0"/>
                  </a:moveTo>
                  <a:cubicBezTo>
                    <a:pt x="8471" y="0"/>
                    <a:pt x="1" y="8470"/>
                    <a:pt x="1" y="18881"/>
                  </a:cubicBezTo>
                  <a:cubicBezTo>
                    <a:pt x="1" y="29291"/>
                    <a:pt x="8471" y="37761"/>
                    <a:pt x="18881" y="37761"/>
                  </a:cubicBezTo>
                  <a:cubicBezTo>
                    <a:pt x="29292" y="37761"/>
                    <a:pt x="37762" y="29291"/>
                    <a:pt x="37762" y="18881"/>
                  </a:cubicBezTo>
                  <a:cubicBezTo>
                    <a:pt x="37762" y="8470"/>
                    <a:pt x="29292" y="0"/>
                    <a:pt x="18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1008550" y="1036100"/>
              <a:ext cx="724325" cy="724325"/>
            </a:xfrm>
            <a:custGeom>
              <a:avLst/>
              <a:gdLst/>
              <a:ahLst/>
              <a:cxnLst/>
              <a:rect l="l" t="t" r="r" b="b"/>
              <a:pathLst>
                <a:path w="28973" h="28973" extrusionOk="0">
                  <a:moveTo>
                    <a:pt x="14487" y="470"/>
                  </a:moveTo>
                  <a:cubicBezTo>
                    <a:pt x="22216" y="470"/>
                    <a:pt x="28504" y="6757"/>
                    <a:pt x="28504" y="14487"/>
                  </a:cubicBezTo>
                  <a:cubicBezTo>
                    <a:pt x="28504" y="22215"/>
                    <a:pt x="22216" y="28504"/>
                    <a:pt x="14487" y="28504"/>
                  </a:cubicBezTo>
                  <a:cubicBezTo>
                    <a:pt x="6757" y="28504"/>
                    <a:pt x="471" y="22215"/>
                    <a:pt x="471" y="14487"/>
                  </a:cubicBezTo>
                  <a:cubicBezTo>
                    <a:pt x="471" y="6757"/>
                    <a:pt x="6757" y="470"/>
                    <a:pt x="14487" y="470"/>
                  </a:cubicBezTo>
                  <a:close/>
                  <a:moveTo>
                    <a:pt x="14487" y="0"/>
                  </a:moveTo>
                  <a:cubicBezTo>
                    <a:pt x="6500" y="0"/>
                    <a:pt x="1" y="6500"/>
                    <a:pt x="1" y="14487"/>
                  </a:cubicBezTo>
                  <a:cubicBezTo>
                    <a:pt x="1" y="22474"/>
                    <a:pt x="6500" y="28972"/>
                    <a:pt x="14487" y="28972"/>
                  </a:cubicBezTo>
                  <a:cubicBezTo>
                    <a:pt x="22474" y="28972"/>
                    <a:pt x="28972" y="22474"/>
                    <a:pt x="28972" y="14487"/>
                  </a:cubicBezTo>
                  <a:cubicBezTo>
                    <a:pt x="28972" y="6500"/>
                    <a:pt x="22474" y="0"/>
                    <a:pt x="14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1118425" y="114597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92" y="469"/>
                  </a:moveTo>
                  <a:cubicBezTo>
                    <a:pt x="15397" y="469"/>
                    <a:pt x="19714" y="4785"/>
                    <a:pt x="19714" y="10092"/>
                  </a:cubicBezTo>
                  <a:cubicBezTo>
                    <a:pt x="19714" y="15397"/>
                    <a:pt x="15397" y="19713"/>
                    <a:pt x="10092" y="19713"/>
                  </a:cubicBezTo>
                  <a:cubicBezTo>
                    <a:pt x="4786" y="19713"/>
                    <a:pt x="469" y="15397"/>
                    <a:pt x="469" y="10092"/>
                  </a:cubicBezTo>
                  <a:cubicBezTo>
                    <a:pt x="469" y="4785"/>
                    <a:pt x="4786" y="469"/>
                    <a:pt x="10092" y="469"/>
                  </a:cubicBezTo>
                  <a:close/>
                  <a:moveTo>
                    <a:pt x="10092" y="1"/>
                  </a:moveTo>
                  <a:cubicBezTo>
                    <a:pt x="4527" y="1"/>
                    <a:pt x="1" y="4527"/>
                    <a:pt x="1" y="10092"/>
                  </a:cubicBezTo>
                  <a:cubicBezTo>
                    <a:pt x="1" y="15656"/>
                    <a:pt x="4527" y="20183"/>
                    <a:pt x="10092" y="20183"/>
                  </a:cubicBezTo>
                  <a:cubicBezTo>
                    <a:pt x="15656" y="20183"/>
                    <a:pt x="20184" y="15656"/>
                    <a:pt x="20184" y="10092"/>
                  </a:cubicBezTo>
                  <a:cubicBezTo>
                    <a:pt x="20184" y="4527"/>
                    <a:pt x="15656" y="1"/>
                    <a:pt x="10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1228275" y="1255825"/>
              <a:ext cx="284875" cy="284850"/>
            </a:xfrm>
            <a:custGeom>
              <a:avLst/>
              <a:gdLst/>
              <a:ahLst/>
              <a:cxnLst/>
              <a:rect l="l" t="t" r="r" b="b"/>
              <a:pathLst>
                <a:path w="11395" h="11394" extrusionOk="0">
                  <a:moveTo>
                    <a:pt x="5698" y="470"/>
                  </a:moveTo>
                  <a:cubicBezTo>
                    <a:pt x="8580" y="470"/>
                    <a:pt x="10926" y="2815"/>
                    <a:pt x="10926" y="5698"/>
                  </a:cubicBezTo>
                  <a:cubicBezTo>
                    <a:pt x="10926" y="8580"/>
                    <a:pt x="8580" y="10925"/>
                    <a:pt x="5698" y="10925"/>
                  </a:cubicBezTo>
                  <a:cubicBezTo>
                    <a:pt x="2815" y="10925"/>
                    <a:pt x="471" y="8580"/>
                    <a:pt x="471" y="5698"/>
                  </a:cubicBezTo>
                  <a:cubicBezTo>
                    <a:pt x="471" y="2815"/>
                    <a:pt x="2815" y="470"/>
                    <a:pt x="5698" y="470"/>
                  </a:cubicBezTo>
                  <a:close/>
                  <a:moveTo>
                    <a:pt x="5698" y="0"/>
                  </a:moveTo>
                  <a:cubicBezTo>
                    <a:pt x="2556" y="0"/>
                    <a:pt x="1" y="2556"/>
                    <a:pt x="1" y="5698"/>
                  </a:cubicBezTo>
                  <a:cubicBezTo>
                    <a:pt x="1" y="8838"/>
                    <a:pt x="2556" y="11394"/>
                    <a:pt x="5698" y="11394"/>
                  </a:cubicBezTo>
                  <a:cubicBezTo>
                    <a:pt x="8839" y="11394"/>
                    <a:pt x="11394" y="8838"/>
                    <a:pt x="11394" y="5698"/>
                  </a:cubicBezTo>
                  <a:cubicBezTo>
                    <a:pt x="11394" y="2556"/>
                    <a:pt x="8839" y="0"/>
                    <a:pt x="56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22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4152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628" name="Google Shape;628;p22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2"/>
          <p:cNvSpPr/>
          <p:nvPr/>
        </p:nvSpPr>
        <p:spPr>
          <a:xfrm>
            <a:off x="5578225" y="4822494"/>
            <a:ext cx="19500" cy="320980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2"/>
          <p:cNvSpPr/>
          <p:nvPr/>
        </p:nvSpPr>
        <p:spPr>
          <a:xfrm>
            <a:off x="5634475" y="4822494"/>
            <a:ext cx="19450" cy="320980"/>
          </a:xfrm>
          <a:custGeom>
            <a:avLst/>
            <a:gdLst/>
            <a:ahLst/>
            <a:cxnLst/>
            <a:rect l="l" t="t" r="r" b="b"/>
            <a:pathLst>
              <a:path w="778" h="46705" extrusionOk="0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2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2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2"/>
          <p:cNvSpPr/>
          <p:nvPr/>
        </p:nvSpPr>
        <p:spPr>
          <a:xfrm>
            <a:off x="5690675" y="4822494"/>
            <a:ext cx="19500" cy="320980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5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5" y="46705"/>
                  <a:pt x="390" y="46705"/>
                </a:cubicBezTo>
                <a:cubicBezTo>
                  <a:pt x="604" y="46705"/>
                  <a:pt x="779" y="46531"/>
                  <a:pt x="779" y="46317"/>
                </a:cubicBezTo>
                <a:lnTo>
                  <a:pt x="779" y="390"/>
                </a:lnTo>
                <a:cubicBezTo>
                  <a:pt x="779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2"/>
          <p:cNvSpPr/>
          <p:nvPr/>
        </p:nvSpPr>
        <p:spPr>
          <a:xfrm>
            <a:off x="5746900" y="4822494"/>
            <a:ext cx="19475" cy="320980"/>
          </a:xfrm>
          <a:custGeom>
            <a:avLst/>
            <a:gdLst/>
            <a:ahLst/>
            <a:cxnLst/>
            <a:rect l="l" t="t" r="r" b="b"/>
            <a:pathLst>
              <a:path w="779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2"/>
          <p:cNvSpPr/>
          <p:nvPr/>
        </p:nvSpPr>
        <p:spPr>
          <a:xfrm>
            <a:off x="5803100" y="4822494"/>
            <a:ext cx="19500" cy="320980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2"/>
          <p:cNvSpPr/>
          <p:nvPr/>
        </p:nvSpPr>
        <p:spPr>
          <a:xfrm>
            <a:off x="5859325" y="4822494"/>
            <a:ext cx="19475" cy="320980"/>
          </a:xfrm>
          <a:custGeom>
            <a:avLst/>
            <a:gdLst/>
            <a:ahLst/>
            <a:cxnLst/>
            <a:rect l="l" t="t" r="r" b="b"/>
            <a:pathLst>
              <a:path w="779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2"/>
          <p:cNvSpPr/>
          <p:nvPr/>
        </p:nvSpPr>
        <p:spPr>
          <a:xfrm>
            <a:off x="5915525" y="4822494"/>
            <a:ext cx="19500" cy="320980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5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>
            <a:spLocks noGrp="1"/>
          </p:cNvSpPr>
          <p:nvPr>
            <p:ph type="pic" idx="2"/>
          </p:nvPr>
        </p:nvSpPr>
        <p:spPr>
          <a:xfrm>
            <a:off x="474325" y="540000"/>
            <a:ext cx="2838600" cy="46113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4374625" y="2435125"/>
            <a:ext cx="2997300" cy="69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4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3" hasCustomPrompt="1"/>
          </p:nvPr>
        </p:nvSpPr>
        <p:spPr>
          <a:xfrm>
            <a:off x="5005000" y="1466881"/>
            <a:ext cx="1736400" cy="55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4374550" y="3215075"/>
            <a:ext cx="29973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45" name="Google Shape;45;p3"/>
          <p:cNvSpPr/>
          <p:nvPr/>
        </p:nvSpPr>
        <p:spPr>
          <a:xfrm>
            <a:off x="8169900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7863225" y="-187625"/>
            <a:ext cx="1822925" cy="1822925"/>
            <a:chOff x="459250" y="486800"/>
            <a:chExt cx="1822925" cy="1822925"/>
          </a:xfrm>
        </p:grpSpPr>
        <p:sp>
          <p:nvSpPr>
            <p:cNvPr id="47" name="Google Shape;47;p3"/>
            <p:cNvSpPr/>
            <p:nvPr/>
          </p:nvSpPr>
          <p:spPr>
            <a:xfrm>
              <a:off x="459250" y="486800"/>
              <a:ext cx="1822925" cy="1822925"/>
            </a:xfrm>
            <a:custGeom>
              <a:avLst/>
              <a:gdLst/>
              <a:ahLst/>
              <a:cxnLst/>
              <a:rect l="l" t="t" r="r" b="b"/>
              <a:pathLst>
                <a:path w="72917" h="72917" extrusionOk="0">
                  <a:moveTo>
                    <a:pt x="36459" y="469"/>
                  </a:moveTo>
                  <a:cubicBezTo>
                    <a:pt x="56304" y="469"/>
                    <a:pt x="72448" y="16614"/>
                    <a:pt x="72448" y="36459"/>
                  </a:cubicBezTo>
                  <a:cubicBezTo>
                    <a:pt x="72448" y="56302"/>
                    <a:pt x="56303" y="72448"/>
                    <a:pt x="36459" y="72448"/>
                  </a:cubicBezTo>
                  <a:cubicBezTo>
                    <a:pt x="16614" y="72448"/>
                    <a:pt x="469" y="56302"/>
                    <a:pt x="469" y="36459"/>
                  </a:cubicBezTo>
                  <a:cubicBezTo>
                    <a:pt x="469" y="16614"/>
                    <a:pt x="16614" y="469"/>
                    <a:pt x="36459" y="469"/>
                  </a:cubicBezTo>
                  <a:close/>
                  <a:moveTo>
                    <a:pt x="36459" y="0"/>
                  </a:moveTo>
                  <a:cubicBezTo>
                    <a:pt x="16355" y="0"/>
                    <a:pt x="0" y="16355"/>
                    <a:pt x="0" y="36459"/>
                  </a:cubicBezTo>
                  <a:cubicBezTo>
                    <a:pt x="0" y="56561"/>
                    <a:pt x="16355" y="72916"/>
                    <a:pt x="36459" y="72916"/>
                  </a:cubicBezTo>
                  <a:cubicBezTo>
                    <a:pt x="56562" y="72916"/>
                    <a:pt x="72917" y="56563"/>
                    <a:pt x="72917" y="36459"/>
                  </a:cubicBezTo>
                  <a:cubicBezTo>
                    <a:pt x="72917" y="16355"/>
                    <a:pt x="56562" y="0"/>
                    <a:pt x="3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69100" y="596625"/>
              <a:ext cx="1603225" cy="1603250"/>
            </a:xfrm>
            <a:custGeom>
              <a:avLst/>
              <a:gdLst/>
              <a:ahLst/>
              <a:cxnLst/>
              <a:rect l="l" t="t" r="r" b="b"/>
              <a:pathLst>
                <a:path w="64129" h="64130" extrusionOk="0">
                  <a:moveTo>
                    <a:pt x="32065" y="471"/>
                  </a:moveTo>
                  <a:cubicBezTo>
                    <a:pt x="49487" y="471"/>
                    <a:pt x="63660" y="14644"/>
                    <a:pt x="63660" y="32066"/>
                  </a:cubicBezTo>
                  <a:cubicBezTo>
                    <a:pt x="63660" y="49488"/>
                    <a:pt x="49487" y="63661"/>
                    <a:pt x="32065" y="63661"/>
                  </a:cubicBezTo>
                  <a:cubicBezTo>
                    <a:pt x="14644" y="63661"/>
                    <a:pt x="470" y="49488"/>
                    <a:pt x="470" y="32066"/>
                  </a:cubicBezTo>
                  <a:cubicBezTo>
                    <a:pt x="470" y="14644"/>
                    <a:pt x="14644" y="471"/>
                    <a:pt x="32065" y="471"/>
                  </a:cubicBezTo>
                  <a:close/>
                  <a:moveTo>
                    <a:pt x="32065" y="1"/>
                  </a:moveTo>
                  <a:cubicBezTo>
                    <a:pt x="14385" y="1"/>
                    <a:pt x="0" y="14386"/>
                    <a:pt x="0" y="32066"/>
                  </a:cubicBezTo>
                  <a:cubicBezTo>
                    <a:pt x="0" y="49745"/>
                    <a:pt x="14385" y="64130"/>
                    <a:pt x="32065" y="64130"/>
                  </a:cubicBezTo>
                  <a:cubicBezTo>
                    <a:pt x="49746" y="64130"/>
                    <a:pt x="64129" y="49745"/>
                    <a:pt x="64129" y="32066"/>
                  </a:cubicBezTo>
                  <a:cubicBezTo>
                    <a:pt x="64129" y="14386"/>
                    <a:pt x="49746" y="1"/>
                    <a:pt x="32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78975" y="706525"/>
              <a:ext cx="1383500" cy="1383500"/>
            </a:xfrm>
            <a:custGeom>
              <a:avLst/>
              <a:gdLst/>
              <a:ahLst/>
              <a:cxnLst/>
              <a:rect l="l" t="t" r="r" b="b"/>
              <a:pathLst>
                <a:path w="55340" h="55340" extrusionOk="0">
                  <a:moveTo>
                    <a:pt x="27670" y="469"/>
                  </a:moveTo>
                  <a:cubicBezTo>
                    <a:pt x="42669" y="469"/>
                    <a:pt x="54870" y="12672"/>
                    <a:pt x="54870" y="27670"/>
                  </a:cubicBezTo>
                  <a:cubicBezTo>
                    <a:pt x="54870" y="42668"/>
                    <a:pt x="42669" y="54870"/>
                    <a:pt x="27670" y="54870"/>
                  </a:cubicBezTo>
                  <a:cubicBezTo>
                    <a:pt x="12672" y="54870"/>
                    <a:pt x="469" y="42668"/>
                    <a:pt x="469" y="27670"/>
                  </a:cubicBezTo>
                  <a:cubicBezTo>
                    <a:pt x="469" y="12672"/>
                    <a:pt x="12672" y="469"/>
                    <a:pt x="27670" y="469"/>
                  </a:cubicBezTo>
                  <a:close/>
                  <a:moveTo>
                    <a:pt x="27670" y="0"/>
                  </a:moveTo>
                  <a:cubicBezTo>
                    <a:pt x="12413" y="0"/>
                    <a:pt x="0" y="12413"/>
                    <a:pt x="0" y="27670"/>
                  </a:cubicBezTo>
                  <a:cubicBezTo>
                    <a:pt x="0" y="42927"/>
                    <a:pt x="12413" y="55340"/>
                    <a:pt x="27670" y="55340"/>
                  </a:cubicBezTo>
                  <a:cubicBezTo>
                    <a:pt x="42927" y="55340"/>
                    <a:pt x="55340" y="42927"/>
                    <a:pt x="55340" y="27670"/>
                  </a:cubicBezTo>
                  <a:cubicBezTo>
                    <a:pt x="55340" y="12413"/>
                    <a:pt x="42927" y="0"/>
                    <a:pt x="27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88825" y="816375"/>
              <a:ext cx="1163775" cy="1163775"/>
            </a:xfrm>
            <a:custGeom>
              <a:avLst/>
              <a:gdLst/>
              <a:ahLst/>
              <a:cxnLst/>
              <a:rect l="l" t="t" r="r" b="b"/>
              <a:pathLst>
                <a:path w="46551" h="46551" extrusionOk="0">
                  <a:moveTo>
                    <a:pt x="23276" y="470"/>
                  </a:moveTo>
                  <a:cubicBezTo>
                    <a:pt x="35851" y="470"/>
                    <a:pt x="46082" y="10701"/>
                    <a:pt x="46082" y="23276"/>
                  </a:cubicBezTo>
                  <a:cubicBezTo>
                    <a:pt x="46082" y="35851"/>
                    <a:pt x="35851" y="46082"/>
                    <a:pt x="23276" y="46082"/>
                  </a:cubicBezTo>
                  <a:cubicBezTo>
                    <a:pt x="10701" y="46082"/>
                    <a:pt x="470" y="35851"/>
                    <a:pt x="470" y="23276"/>
                  </a:cubicBezTo>
                  <a:cubicBezTo>
                    <a:pt x="470" y="10701"/>
                    <a:pt x="10701" y="470"/>
                    <a:pt x="23276" y="470"/>
                  </a:cubicBezTo>
                  <a:close/>
                  <a:moveTo>
                    <a:pt x="23276" y="0"/>
                  </a:moveTo>
                  <a:cubicBezTo>
                    <a:pt x="10442" y="0"/>
                    <a:pt x="0" y="10442"/>
                    <a:pt x="0" y="23276"/>
                  </a:cubicBezTo>
                  <a:cubicBezTo>
                    <a:pt x="0" y="36110"/>
                    <a:pt x="10442" y="46550"/>
                    <a:pt x="23276" y="46550"/>
                  </a:cubicBezTo>
                  <a:cubicBezTo>
                    <a:pt x="36110" y="46550"/>
                    <a:pt x="46551" y="36110"/>
                    <a:pt x="46551" y="23276"/>
                  </a:cubicBezTo>
                  <a:cubicBezTo>
                    <a:pt x="46551" y="10442"/>
                    <a:pt x="36110" y="0"/>
                    <a:pt x="23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98700" y="926250"/>
              <a:ext cx="944050" cy="944050"/>
            </a:xfrm>
            <a:custGeom>
              <a:avLst/>
              <a:gdLst/>
              <a:ahLst/>
              <a:cxnLst/>
              <a:rect l="l" t="t" r="r" b="b"/>
              <a:pathLst>
                <a:path w="37762" h="37762" extrusionOk="0">
                  <a:moveTo>
                    <a:pt x="18881" y="469"/>
                  </a:moveTo>
                  <a:cubicBezTo>
                    <a:pt x="29033" y="469"/>
                    <a:pt x="37292" y="8728"/>
                    <a:pt x="37292" y="18881"/>
                  </a:cubicBezTo>
                  <a:cubicBezTo>
                    <a:pt x="37292" y="29033"/>
                    <a:pt x="29033" y="37291"/>
                    <a:pt x="18881" y="37291"/>
                  </a:cubicBezTo>
                  <a:cubicBezTo>
                    <a:pt x="8729" y="37291"/>
                    <a:pt x="469" y="29033"/>
                    <a:pt x="469" y="18881"/>
                  </a:cubicBezTo>
                  <a:cubicBezTo>
                    <a:pt x="469" y="8728"/>
                    <a:pt x="8729" y="469"/>
                    <a:pt x="18881" y="469"/>
                  </a:cubicBezTo>
                  <a:close/>
                  <a:moveTo>
                    <a:pt x="18881" y="0"/>
                  </a:moveTo>
                  <a:cubicBezTo>
                    <a:pt x="8471" y="0"/>
                    <a:pt x="1" y="8470"/>
                    <a:pt x="1" y="18881"/>
                  </a:cubicBezTo>
                  <a:cubicBezTo>
                    <a:pt x="1" y="29291"/>
                    <a:pt x="8471" y="37761"/>
                    <a:pt x="18881" y="37761"/>
                  </a:cubicBezTo>
                  <a:cubicBezTo>
                    <a:pt x="29292" y="37761"/>
                    <a:pt x="37762" y="29291"/>
                    <a:pt x="37762" y="18881"/>
                  </a:cubicBezTo>
                  <a:cubicBezTo>
                    <a:pt x="37762" y="8470"/>
                    <a:pt x="29292" y="0"/>
                    <a:pt x="18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008550" y="1036100"/>
              <a:ext cx="724325" cy="724325"/>
            </a:xfrm>
            <a:custGeom>
              <a:avLst/>
              <a:gdLst/>
              <a:ahLst/>
              <a:cxnLst/>
              <a:rect l="l" t="t" r="r" b="b"/>
              <a:pathLst>
                <a:path w="28973" h="28973" extrusionOk="0">
                  <a:moveTo>
                    <a:pt x="14487" y="470"/>
                  </a:moveTo>
                  <a:cubicBezTo>
                    <a:pt x="22216" y="470"/>
                    <a:pt x="28504" y="6757"/>
                    <a:pt x="28504" y="14487"/>
                  </a:cubicBezTo>
                  <a:cubicBezTo>
                    <a:pt x="28504" y="22215"/>
                    <a:pt x="22216" y="28504"/>
                    <a:pt x="14487" y="28504"/>
                  </a:cubicBezTo>
                  <a:cubicBezTo>
                    <a:pt x="6757" y="28504"/>
                    <a:pt x="471" y="22215"/>
                    <a:pt x="471" y="14487"/>
                  </a:cubicBezTo>
                  <a:cubicBezTo>
                    <a:pt x="471" y="6757"/>
                    <a:pt x="6757" y="470"/>
                    <a:pt x="14487" y="470"/>
                  </a:cubicBezTo>
                  <a:close/>
                  <a:moveTo>
                    <a:pt x="14487" y="0"/>
                  </a:moveTo>
                  <a:cubicBezTo>
                    <a:pt x="6500" y="0"/>
                    <a:pt x="1" y="6500"/>
                    <a:pt x="1" y="14487"/>
                  </a:cubicBezTo>
                  <a:cubicBezTo>
                    <a:pt x="1" y="22474"/>
                    <a:pt x="6500" y="28972"/>
                    <a:pt x="14487" y="28972"/>
                  </a:cubicBezTo>
                  <a:cubicBezTo>
                    <a:pt x="22474" y="28972"/>
                    <a:pt x="28972" y="22474"/>
                    <a:pt x="28972" y="14487"/>
                  </a:cubicBezTo>
                  <a:cubicBezTo>
                    <a:pt x="28972" y="6500"/>
                    <a:pt x="22474" y="0"/>
                    <a:pt x="14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118425" y="114597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92" y="469"/>
                  </a:moveTo>
                  <a:cubicBezTo>
                    <a:pt x="15397" y="469"/>
                    <a:pt x="19714" y="4785"/>
                    <a:pt x="19714" y="10092"/>
                  </a:cubicBezTo>
                  <a:cubicBezTo>
                    <a:pt x="19714" y="15397"/>
                    <a:pt x="15397" y="19713"/>
                    <a:pt x="10092" y="19713"/>
                  </a:cubicBezTo>
                  <a:cubicBezTo>
                    <a:pt x="4786" y="19713"/>
                    <a:pt x="469" y="15397"/>
                    <a:pt x="469" y="10092"/>
                  </a:cubicBezTo>
                  <a:cubicBezTo>
                    <a:pt x="469" y="4785"/>
                    <a:pt x="4786" y="469"/>
                    <a:pt x="10092" y="469"/>
                  </a:cubicBezTo>
                  <a:close/>
                  <a:moveTo>
                    <a:pt x="10092" y="1"/>
                  </a:moveTo>
                  <a:cubicBezTo>
                    <a:pt x="4527" y="1"/>
                    <a:pt x="1" y="4527"/>
                    <a:pt x="1" y="10092"/>
                  </a:cubicBezTo>
                  <a:cubicBezTo>
                    <a:pt x="1" y="15656"/>
                    <a:pt x="4527" y="20183"/>
                    <a:pt x="10092" y="20183"/>
                  </a:cubicBezTo>
                  <a:cubicBezTo>
                    <a:pt x="15656" y="20183"/>
                    <a:pt x="20184" y="15656"/>
                    <a:pt x="20184" y="10092"/>
                  </a:cubicBezTo>
                  <a:cubicBezTo>
                    <a:pt x="20184" y="4527"/>
                    <a:pt x="15656" y="1"/>
                    <a:pt x="10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228275" y="1255825"/>
              <a:ext cx="284875" cy="284850"/>
            </a:xfrm>
            <a:custGeom>
              <a:avLst/>
              <a:gdLst/>
              <a:ahLst/>
              <a:cxnLst/>
              <a:rect l="l" t="t" r="r" b="b"/>
              <a:pathLst>
                <a:path w="11395" h="11394" extrusionOk="0">
                  <a:moveTo>
                    <a:pt x="5698" y="470"/>
                  </a:moveTo>
                  <a:cubicBezTo>
                    <a:pt x="8580" y="470"/>
                    <a:pt x="10926" y="2815"/>
                    <a:pt x="10926" y="5698"/>
                  </a:cubicBezTo>
                  <a:cubicBezTo>
                    <a:pt x="10926" y="8580"/>
                    <a:pt x="8580" y="10925"/>
                    <a:pt x="5698" y="10925"/>
                  </a:cubicBezTo>
                  <a:cubicBezTo>
                    <a:pt x="2815" y="10925"/>
                    <a:pt x="471" y="8580"/>
                    <a:pt x="471" y="5698"/>
                  </a:cubicBezTo>
                  <a:cubicBezTo>
                    <a:pt x="471" y="2815"/>
                    <a:pt x="2815" y="470"/>
                    <a:pt x="5698" y="470"/>
                  </a:cubicBezTo>
                  <a:close/>
                  <a:moveTo>
                    <a:pt x="5698" y="0"/>
                  </a:moveTo>
                  <a:cubicBezTo>
                    <a:pt x="2556" y="0"/>
                    <a:pt x="1" y="2556"/>
                    <a:pt x="1" y="5698"/>
                  </a:cubicBezTo>
                  <a:cubicBezTo>
                    <a:pt x="1" y="8838"/>
                    <a:pt x="2556" y="11394"/>
                    <a:pt x="5698" y="11394"/>
                  </a:cubicBezTo>
                  <a:cubicBezTo>
                    <a:pt x="8839" y="11394"/>
                    <a:pt x="11394" y="8838"/>
                    <a:pt x="11394" y="5698"/>
                  </a:cubicBezTo>
                  <a:cubicBezTo>
                    <a:pt x="11394" y="2556"/>
                    <a:pt x="8839" y="0"/>
                    <a:pt x="5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5400000">
            <a:off x="-241856" y="846366"/>
            <a:ext cx="868334" cy="255607"/>
            <a:chOff x="4104900" y="2848300"/>
            <a:chExt cx="539975" cy="158950"/>
          </a:xfrm>
        </p:grpSpPr>
        <p:sp>
          <p:nvSpPr>
            <p:cNvPr id="56" name="Google Shape;56;p3"/>
            <p:cNvSpPr/>
            <p:nvPr/>
          </p:nvSpPr>
          <p:spPr>
            <a:xfrm>
              <a:off x="4508675" y="2848300"/>
              <a:ext cx="136200" cy="158950"/>
            </a:xfrm>
            <a:custGeom>
              <a:avLst/>
              <a:gdLst/>
              <a:ahLst/>
              <a:cxnLst/>
              <a:rect l="l" t="t" r="r" b="b"/>
              <a:pathLst>
                <a:path w="5448" h="6358" extrusionOk="0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374075" y="2848300"/>
              <a:ext cx="136200" cy="158950"/>
            </a:xfrm>
            <a:custGeom>
              <a:avLst/>
              <a:gdLst/>
              <a:ahLst/>
              <a:cxnLst/>
              <a:rect l="l" t="t" r="r" b="b"/>
              <a:pathLst>
                <a:path w="5448" h="6358" extrusionOk="0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239500" y="2848300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104900" y="2848300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 rot="-5400000">
            <a:off x="8151831" y="3486258"/>
            <a:ext cx="1648727" cy="427517"/>
            <a:chOff x="3330525" y="4262650"/>
            <a:chExt cx="945425" cy="245150"/>
          </a:xfrm>
        </p:grpSpPr>
        <p:sp>
          <p:nvSpPr>
            <p:cNvPr id="61" name="Google Shape;61;p3"/>
            <p:cNvSpPr/>
            <p:nvPr/>
          </p:nvSpPr>
          <p:spPr>
            <a:xfrm>
              <a:off x="3330525" y="4262650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420475" y="4262650"/>
              <a:ext cx="45850" cy="45800"/>
            </a:xfrm>
            <a:custGeom>
              <a:avLst/>
              <a:gdLst/>
              <a:ahLst/>
              <a:cxnLst/>
              <a:rect l="l" t="t" r="r" b="b"/>
              <a:pathLst>
                <a:path w="1834" h="1832" extrusionOk="0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510450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600400" y="4262650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690375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780350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870275" y="4262650"/>
              <a:ext cx="45850" cy="45800"/>
            </a:xfrm>
            <a:custGeom>
              <a:avLst/>
              <a:gdLst/>
              <a:ahLst/>
              <a:cxnLst/>
              <a:rect l="l" t="t" r="r" b="b"/>
              <a:pathLst>
                <a:path w="1834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960250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50200" y="4262650"/>
              <a:ext cx="45850" cy="45800"/>
            </a:xfrm>
            <a:custGeom>
              <a:avLst/>
              <a:gdLst/>
              <a:ahLst/>
              <a:cxnLst/>
              <a:rect l="l" t="t" r="r" b="b"/>
              <a:pathLst>
                <a:path w="1834" h="1832" extrusionOk="0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140175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230125" y="4262650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3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330525" y="4362300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20475" y="4362300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510450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600400" y="4362300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690375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780350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870275" y="4362300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960250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050200" y="4362300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7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2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140175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230125" y="4362300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3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330525" y="4461975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420475" y="4461975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510450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600400" y="4461975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690375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780350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870275" y="4461975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960250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050200" y="4461975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140175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230125" y="4461975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3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32" y="54128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4"/>
          <p:cNvSpPr txBox="1">
            <a:spLocks noGrp="1"/>
          </p:cNvSpPr>
          <p:nvPr>
            <p:ph type="sldNum" idx="12"/>
          </p:nvPr>
        </p:nvSpPr>
        <p:spPr>
          <a:xfrm>
            <a:off x="8171525" y="4604400"/>
            <a:ext cx="458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98" name="Google Shape;98;p4"/>
          <p:cNvSpPr/>
          <p:nvPr/>
        </p:nvSpPr>
        <p:spPr>
          <a:xfrm>
            <a:off x="8169900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8887875" y="1573250"/>
            <a:ext cx="845400" cy="827075"/>
          </a:xfrm>
          <a:custGeom>
            <a:avLst/>
            <a:gdLst/>
            <a:ahLst/>
            <a:cxnLst/>
            <a:rect l="l" t="t" r="r" b="b"/>
            <a:pathLst>
              <a:path w="33816" h="33083" extrusionOk="0">
                <a:moveTo>
                  <a:pt x="1" y="1"/>
                </a:moveTo>
                <a:lnTo>
                  <a:pt x="33081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8995175" y="1573250"/>
            <a:ext cx="845400" cy="827075"/>
          </a:xfrm>
          <a:custGeom>
            <a:avLst/>
            <a:gdLst/>
            <a:ahLst/>
            <a:cxnLst/>
            <a:rect l="l" t="t" r="r" b="b"/>
            <a:pathLst>
              <a:path w="33816" h="33083" extrusionOk="0">
                <a:moveTo>
                  <a:pt x="1" y="1"/>
                </a:moveTo>
                <a:lnTo>
                  <a:pt x="33081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9102475" y="1573250"/>
            <a:ext cx="845375" cy="827075"/>
          </a:xfrm>
          <a:custGeom>
            <a:avLst/>
            <a:gdLst/>
            <a:ahLst/>
            <a:cxnLst/>
            <a:rect l="l" t="t" r="r" b="b"/>
            <a:pathLst>
              <a:path w="33815" h="33083" extrusionOk="0">
                <a:moveTo>
                  <a:pt x="1" y="1"/>
                </a:moveTo>
                <a:lnTo>
                  <a:pt x="33080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9209775" y="1573250"/>
            <a:ext cx="845375" cy="827075"/>
          </a:xfrm>
          <a:custGeom>
            <a:avLst/>
            <a:gdLst/>
            <a:ahLst/>
            <a:cxnLst/>
            <a:rect l="l" t="t" r="r" b="b"/>
            <a:pathLst>
              <a:path w="33815" h="33083" extrusionOk="0">
                <a:moveTo>
                  <a:pt x="0" y="1"/>
                </a:moveTo>
                <a:lnTo>
                  <a:pt x="33080" y="33082"/>
                </a:lnTo>
                <a:lnTo>
                  <a:pt x="33815" y="33082"/>
                </a:lnTo>
                <a:lnTo>
                  <a:pt x="7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8709000" y="1352625"/>
            <a:ext cx="1024650" cy="689200"/>
          </a:xfrm>
          <a:custGeom>
            <a:avLst/>
            <a:gdLst/>
            <a:ahLst/>
            <a:cxnLst/>
            <a:rect l="l" t="t" r="r" b="b"/>
            <a:pathLst>
              <a:path w="40986" h="27568" extrusionOk="0">
                <a:moveTo>
                  <a:pt x="4873" y="1"/>
                </a:moveTo>
                <a:lnTo>
                  <a:pt x="4873" y="780"/>
                </a:lnTo>
                <a:lnTo>
                  <a:pt x="7987" y="780"/>
                </a:lnTo>
                <a:lnTo>
                  <a:pt x="7987" y="1"/>
                </a:lnTo>
                <a:close/>
                <a:moveTo>
                  <a:pt x="11100" y="1"/>
                </a:moveTo>
                <a:lnTo>
                  <a:pt x="11100" y="780"/>
                </a:lnTo>
                <a:lnTo>
                  <a:pt x="14213" y="780"/>
                </a:lnTo>
                <a:lnTo>
                  <a:pt x="14213" y="1"/>
                </a:lnTo>
                <a:close/>
                <a:moveTo>
                  <a:pt x="17328" y="1"/>
                </a:moveTo>
                <a:lnTo>
                  <a:pt x="17328" y="780"/>
                </a:lnTo>
                <a:lnTo>
                  <a:pt x="20441" y="780"/>
                </a:lnTo>
                <a:lnTo>
                  <a:pt x="20441" y="1"/>
                </a:lnTo>
                <a:close/>
                <a:moveTo>
                  <a:pt x="23554" y="1"/>
                </a:moveTo>
                <a:lnTo>
                  <a:pt x="23554" y="780"/>
                </a:lnTo>
                <a:lnTo>
                  <a:pt x="26667" y="780"/>
                </a:lnTo>
                <a:lnTo>
                  <a:pt x="26667" y="1"/>
                </a:lnTo>
                <a:close/>
                <a:moveTo>
                  <a:pt x="29782" y="1"/>
                </a:moveTo>
                <a:lnTo>
                  <a:pt x="29782" y="780"/>
                </a:lnTo>
                <a:lnTo>
                  <a:pt x="32895" y="780"/>
                </a:lnTo>
                <a:lnTo>
                  <a:pt x="32895" y="1"/>
                </a:lnTo>
                <a:close/>
                <a:moveTo>
                  <a:pt x="36009" y="1"/>
                </a:moveTo>
                <a:lnTo>
                  <a:pt x="36009" y="780"/>
                </a:lnTo>
                <a:lnTo>
                  <a:pt x="39123" y="780"/>
                </a:lnTo>
                <a:lnTo>
                  <a:pt x="39123" y="1"/>
                </a:lnTo>
                <a:close/>
                <a:moveTo>
                  <a:pt x="1" y="1"/>
                </a:moveTo>
                <a:lnTo>
                  <a:pt x="1" y="2134"/>
                </a:lnTo>
                <a:lnTo>
                  <a:pt x="779" y="2134"/>
                </a:lnTo>
                <a:lnTo>
                  <a:pt x="779" y="780"/>
                </a:lnTo>
                <a:lnTo>
                  <a:pt x="1759" y="780"/>
                </a:lnTo>
                <a:lnTo>
                  <a:pt x="1759" y="1"/>
                </a:lnTo>
                <a:close/>
                <a:moveTo>
                  <a:pt x="1" y="5248"/>
                </a:moveTo>
                <a:lnTo>
                  <a:pt x="1" y="8362"/>
                </a:lnTo>
                <a:lnTo>
                  <a:pt x="779" y="8362"/>
                </a:lnTo>
                <a:lnTo>
                  <a:pt x="779" y="5248"/>
                </a:lnTo>
                <a:close/>
                <a:moveTo>
                  <a:pt x="1" y="11475"/>
                </a:moveTo>
                <a:lnTo>
                  <a:pt x="1" y="14590"/>
                </a:lnTo>
                <a:lnTo>
                  <a:pt x="779" y="14590"/>
                </a:lnTo>
                <a:lnTo>
                  <a:pt x="779" y="11475"/>
                </a:lnTo>
                <a:close/>
                <a:moveTo>
                  <a:pt x="1" y="17703"/>
                </a:moveTo>
                <a:lnTo>
                  <a:pt x="1" y="20816"/>
                </a:lnTo>
                <a:lnTo>
                  <a:pt x="779" y="20816"/>
                </a:lnTo>
                <a:lnTo>
                  <a:pt x="779" y="17703"/>
                </a:lnTo>
                <a:close/>
                <a:moveTo>
                  <a:pt x="1" y="23929"/>
                </a:moveTo>
                <a:lnTo>
                  <a:pt x="1" y="27044"/>
                </a:lnTo>
                <a:lnTo>
                  <a:pt x="779" y="27044"/>
                </a:lnTo>
                <a:lnTo>
                  <a:pt x="779" y="23929"/>
                </a:lnTo>
                <a:close/>
                <a:moveTo>
                  <a:pt x="3369" y="26788"/>
                </a:moveTo>
                <a:lnTo>
                  <a:pt x="3369" y="27567"/>
                </a:lnTo>
                <a:lnTo>
                  <a:pt x="6483" y="27567"/>
                </a:lnTo>
                <a:lnTo>
                  <a:pt x="6483" y="26788"/>
                </a:lnTo>
                <a:close/>
                <a:moveTo>
                  <a:pt x="9596" y="26788"/>
                </a:moveTo>
                <a:lnTo>
                  <a:pt x="9596" y="27567"/>
                </a:lnTo>
                <a:lnTo>
                  <a:pt x="12710" y="27567"/>
                </a:lnTo>
                <a:lnTo>
                  <a:pt x="12710" y="26788"/>
                </a:lnTo>
                <a:close/>
                <a:moveTo>
                  <a:pt x="15823" y="26788"/>
                </a:moveTo>
                <a:lnTo>
                  <a:pt x="15823" y="27567"/>
                </a:lnTo>
                <a:lnTo>
                  <a:pt x="18938" y="27567"/>
                </a:lnTo>
                <a:lnTo>
                  <a:pt x="18938" y="26788"/>
                </a:lnTo>
                <a:close/>
                <a:moveTo>
                  <a:pt x="22051" y="26788"/>
                </a:moveTo>
                <a:lnTo>
                  <a:pt x="22051" y="27567"/>
                </a:lnTo>
                <a:lnTo>
                  <a:pt x="25164" y="27567"/>
                </a:lnTo>
                <a:lnTo>
                  <a:pt x="25164" y="26788"/>
                </a:lnTo>
                <a:close/>
                <a:moveTo>
                  <a:pt x="28277" y="26788"/>
                </a:moveTo>
                <a:lnTo>
                  <a:pt x="28277" y="27567"/>
                </a:lnTo>
                <a:lnTo>
                  <a:pt x="31392" y="27567"/>
                </a:lnTo>
                <a:lnTo>
                  <a:pt x="31392" y="26788"/>
                </a:lnTo>
                <a:close/>
                <a:moveTo>
                  <a:pt x="34505" y="26788"/>
                </a:moveTo>
                <a:lnTo>
                  <a:pt x="34505" y="27567"/>
                </a:lnTo>
                <a:lnTo>
                  <a:pt x="37618" y="27567"/>
                </a:lnTo>
                <a:lnTo>
                  <a:pt x="37618" y="26788"/>
                </a:lnTo>
                <a:close/>
                <a:moveTo>
                  <a:pt x="40733" y="26788"/>
                </a:moveTo>
                <a:lnTo>
                  <a:pt x="40733" y="27567"/>
                </a:lnTo>
                <a:lnTo>
                  <a:pt x="40986" y="27567"/>
                </a:lnTo>
                <a:lnTo>
                  <a:pt x="40986" y="267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0" y="0"/>
            <a:ext cx="469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3403800" y="522116"/>
            <a:ext cx="5020200" cy="85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1"/>
          </p:nvPr>
        </p:nvSpPr>
        <p:spPr>
          <a:xfrm>
            <a:off x="3403800" y="2208953"/>
            <a:ext cx="2336400" cy="13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2"/>
          </p:nvPr>
        </p:nvSpPr>
        <p:spPr>
          <a:xfrm>
            <a:off x="3403800" y="1870580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3"/>
          </p:nvPr>
        </p:nvSpPr>
        <p:spPr>
          <a:xfrm>
            <a:off x="6087600" y="2208953"/>
            <a:ext cx="2336400" cy="13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4"/>
          </p:nvPr>
        </p:nvSpPr>
        <p:spPr>
          <a:xfrm>
            <a:off x="6087600" y="1870580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112" name="Google Shape;112;p5"/>
          <p:cNvSpPr/>
          <p:nvPr/>
        </p:nvSpPr>
        <p:spPr>
          <a:xfrm>
            <a:off x="8169900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>
            <a:spLocks noGrp="1"/>
          </p:cNvSpPr>
          <p:nvPr>
            <p:ph type="pic" idx="5"/>
          </p:nvPr>
        </p:nvSpPr>
        <p:spPr>
          <a:xfrm>
            <a:off x="721525" y="0"/>
            <a:ext cx="23364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5"/>
          <p:cNvSpPr/>
          <p:nvPr/>
        </p:nvSpPr>
        <p:spPr>
          <a:xfrm>
            <a:off x="8493503" y="-3591"/>
            <a:ext cx="658470" cy="658415"/>
          </a:xfrm>
          <a:custGeom>
            <a:avLst/>
            <a:gdLst/>
            <a:ahLst/>
            <a:cxnLst/>
            <a:rect l="l" t="t" r="r" b="b"/>
            <a:pathLst>
              <a:path w="12000" h="11999" extrusionOk="0">
                <a:moveTo>
                  <a:pt x="1" y="0"/>
                </a:moveTo>
                <a:lnTo>
                  <a:pt x="1" y="11999"/>
                </a:lnTo>
                <a:lnTo>
                  <a:pt x="12000" y="11999"/>
                </a:lnTo>
                <a:lnTo>
                  <a:pt x="120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8188684" y="261446"/>
            <a:ext cx="698198" cy="698307"/>
          </a:xfrm>
          <a:custGeom>
            <a:avLst/>
            <a:gdLst/>
            <a:ahLst/>
            <a:cxnLst/>
            <a:rect l="l" t="t" r="r" b="b"/>
            <a:pathLst>
              <a:path w="12724" h="12726" extrusionOk="0">
                <a:moveTo>
                  <a:pt x="11999" y="727"/>
                </a:moveTo>
                <a:lnTo>
                  <a:pt x="11999" y="12000"/>
                </a:lnTo>
                <a:lnTo>
                  <a:pt x="725" y="12000"/>
                </a:lnTo>
                <a:lnTo>
                  <a:pt x="725" y="727"/>
                </a:lnTo>
                <a:close/>
                <a:moveTo>
                  <a:pt x="1" y="1"/>
                </a:moveTo>
                <a:lnTo>
                  <a:pt x="1" y="12725"/>
                </a:lnTo>
                <a:lnTo>
                  <a:pt x="12724" y="12725"/>
                </a:lnTo>
                <a:lnTo>
                  <a:pt x="127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>
            <a:spLocks noGrp="1"/>
          </p:cNvSpPr>
          <p:nvPr>
            <p:ph type="title"/>
          </p:nvPr>
        </p:nvSpPr>
        <p:spPr>
          <a:xfrm>
            <a:off x="713232" y="541508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476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119" name="Google Shape;119;p6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 rot="5400000">
            <a:off x="8710225" y="4569725"/>
            <a:ext cx="281050" cy="324550"/>
          </a:xfrm>
          <a:custGeom>
            <a:avLst/>
            <a:gdLst/>
            <a:ahLst/>
            <a:cxnLst/>
            <a:rect l="l" t="t" r="r" b="b"/>
            <a:pathLst>
              <a:path w="11242" h="12982" extrusionOk="0">
                <a:moveTo>
                  <a:pt x="635" y="1099"/>
                </a:moveTo>
                <a:lnTo>
                  <a:pt x="9973" y="6492"/>
                </a:lnTo>
                <a:lnTo>
                  <a:pt x="635" y="11883"/>
                </a:lnTo>
                <a:lnTo>
                  <a:pt x="635" y="1099"/>
                </a:lnTo>
                <a:close/>
                <a:moveTo>
                  <a:pt x="1" y="1"/>
                </a:moveTo>
                <a:lnTo>
                  <a:pt x="1" y="12981"/>
                </a:lnTo>
                <a:lnTo>
                  <a:pt x="11242" y="649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6"/>
          <p:cNvGrpSpPr/>
          <p:nvPr/>
        </p:nvGrpSpPr>
        <p:grpSpPr>
          <a:xfrm>
            <a:off x="8781050" y="3439625"/>
            <a:ext cx="158950" cy="1079950"/>
            <a:chOff x="8781050" y="3439625"/>
            <a:chExt cx="158950" cy="1079950"/>
          </a:xfrm>
        </p:grpSpPr>
        <p:sp>
          <p:nvSpPr>
            <p:cNvPr id="122" name="Google Shape;122;p6"/>
            <p:cNvSpPr/>
            <p:nvPr/>
          </p:nvSpPr>
          <p:spPr>
            <a:xfrm rot="5400000">
              <a:off x="8792413" y="4371988"/>
              <a:ext cx="136225" cy="158950"/>
            </a:xfrm>
            <a:custGeom>
              <a:avLst/>
              <a:gdLst/>
              <a:ahLst/>
              <a:cxnLst/>
              <a:rect l="l" t="t" r="r" b="b"/>
              <a:pathLst>
                <a:path w="5449" h="6358" extrusionOk="0">
                  <a:moveTo>
                    <a:pt x="3246" y="0"/>
                  </a:moveTo>
                  <a:lnTo>
                    <a:pt x="1" y="3246"/>
                  </a:lnTo>
                  <a:lnTo>
                    <a:pt x="3113" y="6358"/>
                  </a:lnTo>
                  <a:lnTo>
                    <a:pt x="5315" y="6358"/>
                  </a:lnTo>
                  <a:lnTo>
                    <a:pt x="2203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rot="5400000">
              <a:off x="8792425" y="4237375"/>
              <a:ext cx="136200" cy="158950"/>
            </a:xfrm>
            <a:custGeom>
              <a:avLst/>
              <a:gdLst/>
              <a:ahLst/>
              <a:cxnLst/>
              <a:rect l="l" t="t" r="r" b="b"/>
              <a:pathLst>
                <a:path w="5448" h="6358" extrusionOk="0">
                  <a:moveTo>
                    <a:pt x="3246" y="0"/>
                  </a:moveTo>
                  <a:lnTo>
                    <a:pt x="1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3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5400000">
              <a:off x="8792438" y="4102788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5" y="0"/>
                  </a:moveTo>
                  <a:lnTo>
                    <a:pt x="1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5400000">
              <a:off x="8792438" y="3968188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6" y="0"/>
                  </a:moveTo>
                  <a:lnTo>
                    <a:pt x="1" y="3246"/>
                  </a:lnTo>
                  <a:lnTo>
                    <a:pt x="3112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rot="5400000">
              <a:off x="8792425" y="3832025"/>
              <a:ext cx="136200" cy="158950"/>
            </a:xfrm>
            <a:custGeom>
              <a:avLst/>
              <a:gdLst/>
              <a:ahLst/>
              <a:cxnLst/>
              <a:rect l="l" t="t" r="r" b="b"/>
              <a:pathLst>
                <a:path w="5448" h="6358" extrusionOk="0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 rot="5400000">
              <a:off x="8792425" y="3697425"/>
              <a:ext cx="136200" cy="158950"/>
            </a:xfrm>
            <a:custGeom>
              <a:avLst/>
              <a:gdLst/>
              <a:ahLst/>
              <a:cxnLst/>
              <a:rect l="l" t="t" r="r" b="b"/>
              <a:pathLst>
                <a:path w="5448" h="6358" extrusionOk="0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 rot="5400000">
              <a:off x="8792438" y="3562838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5400000">
              <a:off x="8792438" y="3428238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6"/>
          <p:cNvSpPr/>
          <p:nvPr/>
        </p:nvSpPr>
        <p:spPr>
          <a:xfrm>
            <a:off x="199475" y="981174"/>
            <a:ext cx="476273" cy="18175"/>
          </a:xfrm>
          <a:custGeom>
            <a:avLst/>
            <a:gdLst/>
            <a:ahLst/>
            <a:cxnLst/>
            <a:rect l="l" t="t" r="r" b="b"/>
            <a:pathLst>
              <a:path w="22065" h="727" extrusionOk="0">
                <a:moveTo>
                  <a:pt x="363" y="1"/>
                </a:moveTo>
                <a:cubicBezTo>
                  <a:pt x="163" y="1"/>
                  <a:pt x="1" y="163"/>
                  <a:pt x="1" y="364"/>
                </a:cubicBezTo>
                <a:cubicBezTo>
                  <a:pt x="1" y="564"/>
                  <a:pt x="163" y="727"/>
                  <a:pt x="363" y="727"/>
                </a:cubicBezTo>
                <a:lnTo>
                  <a:pt x="21703" y="727"/>
                </a:lnTo>
                <a:cubicBezTo>
                  <a:pt x="21902" y="727"/>
                  <a:pt x="22065" y="564"/>
                  <a:pt x="22065" y="364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99475" y="919299"/>
            <a:ext cx="476273" cy="18150"/>
          </a:xfrm>
          <a:custGeom>
            <a:avLst/>
            <a:gdLst/>
            <a:ahLst/>
            <a:cxnLst/>
            <a:rect l="l" t="t" r="r" b="b"/>
            <a:pathLst>
              <a:path w="22065" h="726" extrusionOk="0">
                <a:moveTo>
                  <a:pt x="363" y="1"/>
                </a:moveTo>
                <a:cubicBezTo>
                  <a:pt x="163" y="1"/>
                  <a:pt x="1" y="162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2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99475" y="857399"/>
            <a:ext cx="476273" cy="18125"/>
          </a:xfrm>
          <a:custGeom>
            <a:avLst/>
            <a:gdLst/>
            <a:ahLst/>
            <a:cxnLst/>
            <a:rect l="l" t="t" r="r" b="b"/>
            <a:pathLst>
              <a:path w="22065" h="725" extrusionOk="0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2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199475" y="795474"/>
            <a:ext cx="476273" cy="18150"/>
          </a:xfrm>
          <a:custGeom>
            <a:avLst/>
            <a:gdLst/>
            <a:ahLst/>
            <a:cxnLst/>
            <a:rect l="l" t="t" r="r" b="b"/>
            <a:pathLst>
              <a:path w="22065" h="726" extrusionOk="0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99475" y="733574"/>
            <a:ext cx="476273" cy="18125"/>
          </a:xfrm>
          <a:custGeom>
            <a:avLst/>
            <a:gdLst/>
            <a:ahLst/>
            <a:cxnLst/>
            <a:rect l="l" t="t" r="r" b="b"/>
            <a:pathLst>
              <a:path w="22065" h="725" extrusionOk="0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2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199475" y="671649"/>
            <a:ext cx="476273" cy="18150"/>
          </a:xfrm>
          <a:custGeom>
            <a:avLst/>
            <a:gdLst/>
            <a:ahLst/>
            <a:cxnLst/>
            <a:rect l="l" t="t" r="r" b="b"/>
            <a:pathLst>
              <a:path w="22065" h="726" extrusionOk="0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199475" y="609749"/>
            <a:ext cx="476273" cy="18125"/>
          </a:xfrm>
          <a:custGeom>
            <a:avLst/>
            <a:gdLst/>
            <a:ahLst/>
            <a:cxnLst/>
            <a:rect l="l" t="t" r="r" b="b"/>
            <a:pathLst>
              <a:path w="22065" h="725" extrusionOk="0">
                <a:moveTo>
                  <a:pt x="363" y="0"/>
                </a:moveTo>
                <a:cubicBezTo>
                  <a:pt x="163" y="0"/>
                  <a:pt x="1" y="163"/>
                  <a:pt x="1" y="363"/>
                </a:cubicBezTo>
                <a:cubicBezTo>
                  <a:pt x="1" y="564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3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199475" y="547824"/>
            <a:ext cx="476273" cy="18175"/>
          </a:xfrm>
          <a:custGeom>
            <a:avLst/>
            <a:gdLst/>
            <a:ahLst/>
            <a:cxnLst/>
            <a:rect l="l" t="t" r="r" b="b"/>
            <a:pathLst>
              <a:path w="22065" h="727" extrusionOk="0">
                <a:moveTo>
                  <a:pt x="363" y="1"/>
                </a:moveTo>
                <a:cubicBezTo>
                  <a:pt x="163" y="1"/>
                  <a:pt x="1" y="163"/>
                  <a:pt x="1" y="364"/>
                </a:cubicBezTo>
                <a:cubicBezTo>
                  <a:pt x="1" y="564"/>
                  <a:pt x="163" y="727"/>
                  <a:pt x="363" y="727"/>
                </a:cubicBezTo>
                <a:lnTo>
                  <a:pt x="21703" y="727"/>
                </a:lnTo>
                <a:cubicBezTo>
                  <a:pt x="21902" y="727"/>
                  <a:pt x="22065" y="564"/>
                  <a:pt x="22065" y="364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199475" y="485949"/>
            <a:ext cx="476273" cy="18150"/>
          </a:xfrm>
          <a:custGeom>
            <a:avLst/>
            <a:gdLst/>
            <a:ahLst/>
            <a:cxnLst/>
            <a:rect l="l" t="t" r="r" b="b"/>
            <a:pathLst>
              <a:path w="22065" h="726" extrusionOk="0">
                <a:moveTo>
                  <a:pt x="363" y="1"/>
                </a:moveTo>
                <a:cubicBezTo>
                  <a:pt x="163" y="1"/>
                  <a:pt x="1" y="162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2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199475" y="424049"/>
            <a:ext cx="476273" cy="18125"/>
          </a:xfrm>
          <a:custGeom>
            <a:avLst/>
            <a:gdLst/>
            <a:ahLst/>
            <a:cxnLst/>
            <a:rect l="l" t="t" r="r" b="b"/>
            <a:pathLst>
              <a:path w="22065" h="725" extrusionOk="0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2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199475" y="362124"/>
            <a:ext cx="476273" cy="18150"/>
          </a:xfrm>
          <a:custGeom>
            <a:avLst/>
            <a:gdLst/>
            <a:ahLst/>
            <a:cxnLst/>
            <a:rect l="l" t="t" r="r" b="b"/>
            <a:pathLst>
              <a:path w="22065" h="726" extrusionOk="0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199475" y="300224"/>
            <a:ext cx="476273" cy="18125"/>
          </a:xfrm>
          <a:custGeom>
            <a:avLst/>
            <a:gdLst/>
            <a:ahLst/>
            <a:cxnLst/>
            <a:rect l="l" t="t" r="r" b="b"/>
            <a:pathLst>
              <a:path w="22065" h="725" extrusionOk="0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199475" y="238299"/>
            <a:ext cx="476273" cy="18150"/>
          </a:xfrm>
          <a:custGeom>
            <a:avLst/>
            <a:gdLst/>
            <a:ahLst/>
            <a:cxnLst/>
            <a:rect l="l" t="t" r="r" b="b"/>
            <a:pathLst>
              <a:path w="22065" h="726" extrusionOk="0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4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199475" y="176399"/>
            <a:ext cx="476273" cy="18175"/>
          </a:xfrm>
          <a:custGeom>
            <a:avLst/>
            <a:gdLst/>
            <a:ahLst/>
            <a:cxnLst/>
            <a:rect l="l" t="t" r="r" b="b"/>
            <a:pathLst>
              <a:path w="22065" h="727" extrusionOk="0">
                <a:moveTo>
                  <a:pt x="363" y="0"/>
                </a:moveTo>
                <a:cubicBezTo>
                  <a:pt x="163" y="0"/>
                  <a:pt x="1" y="163"/>
                  <a:pt x="1" y="363"/>
                </a:cubicBezTo>
                <a:cubicBezTo>
                  <a:pt x="1" y="564"/>
                  <a:pt x="163" y="726"/>
                  <a:pt x="363" y="726"/>
                </a:cubicBezTo>
                <a:lnTo>
                  <a:pt x="21703" y="726"/>
                </a:lnTo>
                <a:cubicBezTo>
                  <a:pt x="21902" y="726"/>
                  <a:pt x="22065" y="564"/>
                  <a:pt x="22065" y="363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0" y="0"/>
            <a:ext cx="384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713232" y="539496"/>
            <a:ext cx="4162500" cy="6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20000" y="1526375"/>
            <a:ext cx="4162500" cy="24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7"/>
          <p:cNvSpPr>
            <a:spLocks noGrp="1"/>
          </p:cNvSpPr>
          <p:nvPr>
            <p:ph type="pic" idx="2"/>
          </p:nvPr>
        </p:nvSpPr>
        <p:spPr>
          <a:xfrm>
            <a:off x="5252700" y="977925"/>
            <a:ext cx="3171300" cy="41655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150" name="Google Shape;150;p7"/>
          <p:cNvSpPr/>
          <p:nvPr/>
        </p:nvSpPr>
        <p:spPr>
          <a:xfrm>
            <a:off x="721500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 rot="10800000">
            <a:off x="6667044" y="-482156"/>
            <a:ext cx="19500" cy="846762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 rot="10800000">
            <a:off x="6610844" y="-482156"/>
            <a:ext cx="19450" cy="846762"/>
          </a:xfrm>
          <a:custGeom>
            <a:avLst/>
            <a:gdLst/>
            <a:ahLst/>
            <a:cxnLst/>
            <a:rect l="l" t="t" r="r" b="b"/>
            <a:pathLst>
              <a:path w="778" h="46705" extrusionOk="0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2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2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 rot="10800000">
            <a:off x="6554594" y="-482156"/>
            <a:ext cx="19500" cy="846762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5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5" y="46705"/>
                  <a:pt x="390" y="46705"/>
                </a:cubicBezTo>
                <a:cubicBezTo>
                  <a:pt x="604" y="46705"/>
                  <a:pt x="779" y="46531"/>
                  <a:pt x="779" y="46317"/>
                </a:cubicBezTo>
                <a:lnTo>
                  <a:pt x="779" y="390"/>
                </a:lnTo>
                <a:cubicBezTo>
                  <a:pt x="779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"/>
          <p:cNvSpPr/>
          <p:nvPr/>
        </p:nvSpPr>
        <p:spPr>
          <a:xfrm rot="10800000">
            <a:off x="6498394" y="-482156"/>
            <a:ext cx="19475" cy="846762"/>
          </a:xfrm>
          <a:custGeom>
            <a:avLst/>
            <a:gdLst/>
            <a:ahLst/>
            <a:cxnLst/>
            <a:rect l="l" t="t" r="r" b="b"/>
            <a:pathLst>
              <a:path w="779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 rot="10800000">
            <a:off x="6442169" y="-482156"/>
            <a:ext cx="19500" cy="846762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 rot="10800000">
            <a:off x="6385969" y="-482156"/>
            <a:ext cx="19475" cy="846762"/>
          </a:xfrm>
          <a:custGeom>
            <a:avLst/>
            <a:gdLst/>
            <a:ahLst/>
            <a:cxnLst/>
            <a:rect l="l" t="t" r="r" b="b"/>
            <a:pathLst>
              <a:path w="779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/>
          <p:nvPr/>
        </p:nvSpPr>
        <p:spPr>
          <a:xfrm rot="10800000">
            <a:off x="6329744" y="-482156"/>
            <a:ext cx="19500" cy="846762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5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>
            <a:off x="4161412" y="4768924"/>
            <a:ext cx="529948" cy="488017"/>
            <a:chOff x="4727025" y="3594900"/>
            <a:chExt cx="291950" cy="268850"/>
          </a:xfrm>
        </p:grpSpPr>
        <p:sp>
          <p:nvSpPr>
            <p:cNvPr id="159" name="Google Shape;159;p7"/>
            <p:cNvSpPr/>
            <p:nvPr/>
          </p:nvSpPr>
          <p:spPr>
            <a:xfrm>
              <a:off x="4964400" y="3594900"/>
              <a:ext cx="54575" cy="54550"/>
            </a:xfrm>
            <a:custGeom>
              <a:avLst/>
              <a:gdLst/>
              <a:ahLst/>
              <a:cxnLst/>
              <a:rect l="l" t="t" r="r" b="b"/>
              <a:pathLst>
                <a:path w="2183" h="2182" extrusionOk="0">
                  <a:moveTo>
                    <a:pt x="1092" y="1"/>
                  </a:moveTo>
                  <a:cubicBezTo>
                    <a:pt x="489" y="1"/>
                    <a:pt x="1" y="488"/>
                    <a:pt x="1" y="1092"/>
                  </a:cubicBezTo>
                  <a:cubicBezTo>
                    <a:pt x="1" y="1694"/>
                    <a:pt x="489" y="2181"/>
                    <a:pt x="1092" y="2181"/>
                  </a:cubicBezTo>
                  <a:cubicBezTo>
                    <a:pt x="1694" y="2181"/>
                    <a:pt x="2183" y="1694"/>
                    <a:pt x="2183" y="1092"/>
                  </a:cubicBezTo>
                  <a:cubicBezTo>
                    <a:pt x="2183" y="488"/>
                    <a:pt x="1694" y="1"/>
                    <a:pt x="10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4964400" y="3702025"/>
              <a:ext cx="54575" cy="54575"/>
            </a:xfrm>
            <a:custGeom>
              <a:avLst/>
              <a:gdLst/>
              <a:ahLst/>
              <a:cxnLst/>
              <a:rect l="l" t="t" r="r" b="b"/>
              <a:pathLst>
                <a:path w="2183" h="2183" extrusionOk="0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4964400" y="3809175"/>
              <a:ext cx="54575" cy="54575"/>
            </a:xfrm>
            <a:custGeom>
              <a:avLst/>
              <a:gdLst/>
              <a:ahLst/>
              <a:cxnLst/>
              <a:rect l="l" t="t" r="r" b="b"/>
              <a:pathLst>
                <a:path w="2183" h="2183" extrusionOk="0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4845725" y="3594900"/>
              <a:ext cx="54575" cy="54575"/>
            </a:xfrm>
            <a:custGeom>
              <a:avLst/>
              <a:gdLst/>
              <a:ahLst/>
              <a:cxnLst/>
              <a:rect l="l" t="t" r="r" b="b"/>
              <a:pathLst>
                <a:path w="2183" h="2183" extrusionOk="0">
                  <a:moveTo>
                    <a:pt x="1091" y="1"/>
                  </a:moveTo>
                  <a:cubicBezTo>
                    <a:pt x="489" y="1"/>
                    <a:pt x="0" y="489"/>
                    <a:pt x="0" y="1092"/>
                  </a:cubicBezTo>
                  <a:cubicBezTo>
                    <a:pt x="0" y="1694"/>
                    <a:pt x="489" y="2183"/>
                    <a:pt x="1091" y="2183"/>
                  </a:cubicBezTo>
                  <a:cubicBezTo>
                    <a:pt x="1693" y="2183"/>
                    <a:pt x="2182" y="1694"/>
                    <a:pt x="2182" y="1092"/>
                  </a:cubicBezTo>
                  <a:cubicBezTo>
                    <a:pt x="2182" y="489"/>
                    <a:pt x="1693" y="1"/>
                    <a:pt x="10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4845725" y="3702025"/>
              <a:ext cx="54575" cy="54575"/>
            </a:xfrm>
            <a:custGeom>
              <a:avLst/>
              <a:gdLst/>
              <a:ahLst/>
              <a:cxnLst/>
              <a:rect l="l" t="t" r="r" b="b"/>
              <a:pathLst>
                <a:path w="2183" h="2183" extrusionOk="0">
                  <a:moveTo>
                    <a:pt x="1091" y="0"/>
                  </a:moveTo>
                  <a:cubicBezTo>
                    <a:pt x="489" y="0"/>
                    <a:pt x="0" y="489"/>
                    <a:pt x="0" y="1091"/>
                  </a:cubicBezTo>
                  <a:cubicBezTo>
                    <a:pt x="0" y="1694"/>
                    <a:pt x="489" y="2182"/>
                    <a:pt x="1091" y="2182"/>
                  </a:cubicBezTo>
                  <a:cubicBezTo>
                    <a:pt x="1693" y="2182"/>
                    <a:pt x="2182" y="1694"/>
                    <a:pt x="2182" y="1091"/>
                  </a:cubicBezTo>
                  <a:cubicBezTo>
                    <a:pt x="2182" y="489"/>
                    <a:pt x="1693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4845725" y="3809175"/>
              <a:ext cx="54575" cy="54575"/>
            </a:xfrm>
            <a:custGeom>
              <a:avLst/>
              <a:gdLst/>
              <a:ahLst/>
              <a:cxnLst/>
              <a:rect l="l" t="t" r="r" b="b"/>
              <a:pathLst>
                <a:path w="2183" h="2183" extrusionOk="0">
                  <a:moveTo>
                    <a:pt x="1091" y="0"/>
                  </a:moveTo>
                  <a:cubicBezTo>
                    <a:pt x="489" y="0"/>
                    <a:pt x="0" y="489"/>
                    <a:pt x="0" y="1091"/>
                  </a:cubicBezTo>
                  <a:cubicBezTo>
                    <a:pt x="0" y="1694"/>
                    <a:pt x="489" y="2182"/>
                    <a:pt x="1091" y="2182"/>
                  </a:cubicBezTo>
                  <a:cubicBezTo>
                    <a:pt x="1693" y="2182"/>
                    <a:pt x="2182" y="1694"/>
                    <a:pt x="2182" y="1091"/>
                  </a:cubicBezTo>
                  <a:cubicBezTo>
                    <a:pt x="2182" y="489"/>
                    <a:pt x="1693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4727025" y="3594900"/>
              <a:ext cx="54575" cy="54575"/>
            </a:xfrm>
            <a:custGeom>
              <a:avLst/>
              <a:gdLst/>
              <a:ahLst/>
              <a:cxnLst/>
              <a:rect l="l" t="t" r="r" b="b"/>
              <a:pathLst>
                <a:path w="2183" h="2183" extrusionOk="0">
                  <a:moveTo>
                    <a:pt x="1092" y="1"/>
                  </a:moveTo>
                  <a:cubicBezTo>
                    <a:pt x="489" y="1"/>
                    <a:pt x="1" y="489"/>
                    <a:pt x="1" y="1092"/>
                  </a:cubicBezTo>
                  <a:cubicBezTo>
                    <a:pt x="1" y="1694"/>
                    <a:pt x="489" y="2183"/>
                    <a:pt x="1092" y="2183"/>
                  </a:cubicBezTo>
                  <a:cubicBezTo>
                    <a:pt x="1694" y="2183"/>
                    <a:pt x="2183" y="1694"/>
                    <a:pt x="2183" y="1092"/>
                  </a:cubicBezTo>
                  <a:cubicBezTo>
                    <a:pt x="2183" y="489"/>
                    <a:pt x="1694" y="1"/>
                    <a:pt x="10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4727025" y="3702025"/>
              <a:ext cx="54575" cy="54575"/>
            </a:xfrm>
            <a:custGeom>
              <a:avLst/>
              <a:gdLst/>
              <a:ahLst/>
              <a:cxnLst/>
              <a:rect l="l" t="t" r="r" b="b"/>
              <a:pathLst>
                <a:path w="2183" h="2183" extrusionOk="0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4727025" y="3809175"/>
              <a:ext cx="54575" cy="54575"/>
            </a:xfrm>
            <a:custGeom>
              <a:avLst/>
              <a:gdLst/>
              <a:ahLst/>
              <a:cxnLst/>
              <a:rect l="l" t="t" r="r" b="b"/>
              <a:pathLst>
                <a:path w="2183" h="2183" extrusionOk="0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696875" y="1522413"/>
            <a:ext cx="7808700" cy="94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0" name="Google Shape;170;p8"/>
          <p:cNvSpPr>
            <a:spLocks noGrp="1"/>
          </p:cNvSpPr>
          <p:nvPr>
            <p:ph type="pic" idx="2"/>
          </p:nvPr>
        </p:nvSpPr>
        <p:spPr>
          <a:xfrm>
            <a:off x="0" y="3505575"/>
            <a:ext cx="9144000" cy="163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720000" y="269450"/>
            <a:ext cx="3399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172" name="Google Shape;172;p8"/>
          <p:cNvSpPr/>
          <p:nvPr/>
        </p:nvSpPr>
        <p:spPr>
          <a:xfrm rot="10800000">
            <a:off x="721500" y="0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8"/>
          <p:cNvGrpSpPr/>
          <p:nvPr/>
        </p:nvGrpSpPr>
        <p:grpSpPr>
          <a:xfrm>
            <a:off x="8681425" y="2857400"/>
            <a:ext cx="356825" cy="1167625"/>
            <a:chOff x="8681425" y="2857400"/>
            <a:chExt cx="356825" cy="1167625"/>
          </a:xfrm>
        </p:grpSpPr>
        <p:sp>
          <p:nvSpPr>
            <p:cNvPr id="174" name="Google Shape;174;p8"/>
            <p:cNvSpPr/>
            <p:nvPr/>
          </p:nvSpPr>
          <p:spPr>
            <a:xfrm>
              <a:off x="8681425" y="2857400"/>
              <a:ext cx="19500" cy="1167625"/>
            </a:xfrm>
            <a:custGeom>
              <a:avLst/>
              <a:gdLst/>
              <a:ahLst/>
              <a:cxnLst/>
              <a:rect l="l" t="t" r="r" b="b"/>
              <a:pathLst>
                <a:path w="780" h="46705" extrusionOk="0">
                  <a:moveTo>
                    <a:pt x="390" y="0"/>
                  </a:moveTo>
                  <a:cubicBezTo>
                    <a:pt x="176" y="0"/>
                    <a:pt x="1" y="176"/>
                    <a:pt x="1" y="390"/>
                  </a:cubicBezTo>
                  <a:lnTo>
                    <a:pt x="1" y="46315"/>
                  </a:lnTo>
                  <a:cubicBezTo>
                    <a:pt x="1" y="46529"/>
                    <a:pt x="176" y="46704"/>
                    <a:pt x="390" y="46704"/>
                  </a:cubicBezTo>
                  <a:cubicBezTo>
                    <a:pt x="605" y="46704"/>
                    <a:pt x="780" y="46529"/>
                    <a:pt x="780" y="46315"/>
                  </a:cubicBezTo>
                  <a:lnTo>
                    <a:pt x="780" y="390"/>
                  </a:lnTo>
                  <a:cubicBezTo>
                    <a:pt x="780" y="176"/>
                    <a:pt x="605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737675" y="2857400"/>
              <a:ext cx="19450" cy="1167625"/>
            </a:xfrm>
            <a:custGeom>
              <a:avLst/>
              <a:gdLst/>
              <a:ahLst/>
              <a:cxnLst/>
              <a:rect l="l" t="t" r="r" b="b"/>
              <a:pathLst>
                <a:path w="778" h="46705" extrusionOk="0">
                  <a:moveTo>
                    <a:pt x="390" y="0"/>
                  </a:moveTo>
                  <a:cubicBezTo>
                    <a:pt x="176" y="0"/>
                    <a:pt x="0" y="176"/>
                    <a:pt x="0" y="390"/>
                  </a:cubicBezTo>
                  <a:lnTo>
                    <a:pt x="0" y="46315"/>
                  </a:lnTo>
                  <a:cubicBezTo>
                    <a:pt x="0" y="46529"/>
                    <a:pt x="176" y="46704"/>
                    <a:pt x="390" y="46704"/>
                  </a:cubicBezTo>
                  <a:cubicBezTo>
                    <a:pt x="603" y="46704"/>
                    <a:pt x="778" y="46529"/>
                    <a:pt x="778" y="46315"/>
                  </a:cubicBezTo>
                  <a:lnTo>
                    <a:pt x="778" y="390"/>
                  </a:lnTo>
                  <a:cubicBezTo>
                    <a:pt x="778" y="176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8793875" y="2857400"/>
              <a:ext cx="19500" cy="1167625"/>
            </a:xfrm>
            <a:custGeom>
              <a:avLst/>
              <a:gdLst/>
              <a:ahLst/>
              <a:cxnLst/>
              <a:rect l="l" t="t" r="r" b="b"/>
              <a:pathLst>
                <a:path w="780" h="46705" extrusionOk="0">
                  <a:moveTo>
                    <a:pt x="390" y="0"/>
                  </a:moveTo>
                  <a:cubicBezTo>
                    <a:pt x="176" y="0"/>
                    <a:pt x="0" y="176"/>
                    <a:pt x="0" y="390"/>
                  </a:cubicBezTo>
                  <a:lnTo>
                    <a:pt x="0" y="46315"/>
                  </a:lnTo>
                  <a:cubicBezTo>
                    <a:pt x="0" y="46529"/>
                    <a:pt x="176" y="46704"/>
                    <a:pt x="390" y="46704"/>
                  </a:cubicBezTo>
                  <a:cubicBezTo>
                    <a:pt x="604" y="46704"/>
                    <a:pt x="779" y="46529"/>
                    <a:pt x="779" y="46315"/>
                  </a:cubicBezTo>
                  <a:lnTo>
                    <a:pt x="779" y="390"/>
                  </a:lnTo>
                  <a:cubicBezTo>
                    <a:pt x="779" y="176"/>
                    <a:pt x="604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850100" y="2857400"/>
              <a:ext cx="19475" cy="1167625"/>
            </a:xfrm>
            <a:custGeom>
              <a:avLst/>
              <a:gdLst/>
              <a:ahLst/>
              <a:cxnLst/>
              <a:rect l="l" t="t" r="r" b="b"/>
              <a:pathLst>
                <a:path w="779" h="46705" extrusionOk="0">
                  <a:moveTo>
                    <a:pt x="390" y="0"/>
                  </a:moveTo>
                  <a:cubicBezTo>
                    <a:pt x="176" y="0"/>
                    <a:pt x="1" y="176"/>
                    <a:pt x="1" y="390"/>
                  </a:cubicBezTo>
                  <a:lnTo>
                    <a:pt x="1" y="46315"/>
                  </a:lnTo>
                  <a:cubicBezTo>
                    <a:pt x="1" y="46529"/>
                    <a:pt x="176" y="46704"/>
                    <a:pt x="390" y="46704"/>
                  </a:cubicBezTo>
                  <a:cubicBezTo>
                    <a:pt x="604" y="46704"/>
                    <a:pt x="778" y="46529"/>
                    <a:pt x="778" y="46315"/>
                  </a:cubicBezTo>
                  <a:lnTo>
                    <a:pt x="778" y="390"/>
                  </a:lnTo>
                  <a:cubicBezTo>
                    <a:pt x="778" y="176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906300" y="2857400"/>
              <a:ext cx="19500" cy="1167625"/>
            </a:xfrm>
            <a:custGeom>
              <a:avLst/>
              <a:gdLst/>
              <a:ahLst/>
              <a:cxnLst/>
              <a:rect l="l" t="t" r="r" b="b"/>
              <a:pathLst>
                <a:path w="780" h="46705" extrusionOk="0">
                  <a:moveTo>
                    <a:pt x="390" y="0"/>
                  </a:moveTo>
                  <a:cubicBezTo>
                    <a:pt x="176" y="0"/>
                    <a:pt x="1" y="176"/>
                    <a:pt x="1" y="390"/>
                  </a:cubicBezTo>
                  <a:lnTo>
                    <a:pt x="1" y="46315"/>
                  </a:lnTo>
                  <a:cubicBezTo>
                    <a:pt x="1" y="46529"/>
                    <a:pt x="176" y="46704"/>
                    <a:pt x="390" y="46704"/>
                  </a:cubicBezTo>
                  <a:cubicBezTo>
                    <a:pt x="604" y="46704"/>
                    <a:pt x="780" y="46529"/>
                    <a:pt x="780" y="46315"/>
                  </a:cubicBezTo>
                  <a:lnTo>
                    <a:pt x="780" y="390"/>
                  </a:lnTo>
                  <a:cubicBezTo>
                    <a:pt x="780" y="176"/>
                    <a:pt x="604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8962550" y="2857400"/>
              <a:ext cx="19450" cy="1167625"/>
            </a:xfrm>
            <a:custGeom>
              <a:avLst/>
              <a:gdLst/>
              <a:ahLst/>
              <a:cxnLst/>
              <a:rect l="l" t="t" r="r" b="b"/>
              <a:pathLst>
                <a:path w="778" h="46705" extrusionOk="0">
                  <a:moveTo>
                    <a:pt x="390" y="0"/>
                  </a:moveTo>
                  <a:cubicBezTo>
                    <a:pt x="175" y="0"/>
                    <a:pt x="0" y="176"/>
                    <a:pt x="0" y="390"/>
                  </a:cubicBezTo>
                  <a:lnTo>
                    <a:pt x="0" y="46315"/>
                  </a:lnTo>
                  <a:cubicBezTo>
                    <a:pt x="0" y="46529"/>
                    <a:pt x="175" y="46704"/>
                    <a:pt x="390" y="46704"/>
                  </a:cubicBezTo>
                  <a:cubicBezTo>
                    <a:pt x="604" y="46704"/>
                    <a:pt x="778" y="46529"/>
                    <a:pt x="778" y="46315"/>
                  </a:cubicBezTo>
                  <a:lnTo>
                    <a:pt x="778" y="390"/>
                  </a:lnTo>
                  <a:cubicBezTo>
                    <a:pt x="778" y="176"/>
                    <a:pt x="602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9018725" y="2857400"/>
              <a:ext cx="19525" cy="1167625"/>
            </a:xfrm>
            <a:custGeom>
              <a:avLst/>
              <a:gdLst/>
              <a:ahLst/>
              <a:cxnLst/>
              <a:rect l="l" t="t" r="r" b="b"/>
              <a:pathLst>
                <a:path w="781" h="46705" extrusionOk="0">
                  <a:moveTo>
                    <a:pt x="390" y="0"/>
                  </a:moveTo>
                  <a:cubicBezTo>
                    <a:pt x="176" y="0"/>
                    <a:pt x="1" y="176"/>
                    <a:pt x="1" y="390"/>
                  </a:cubicBezTo>
                  <a:lnTo>
                    <a:pt x="1" y="46315"/>
                  </a:lnTo>
                  <a:cubicBezTo>
                    <a:pt x="1" y="46529"/>
                    <a:pt x="176" y="46704"/>
                    <a:pt x="390" y="46704"/>
                  </a:cubicBezTo>
                  <a:cubicBezTo>
                    <a:pt x="605" y="46704"/>
                    <a:pt x="780" y="46529"/>
                    <a:pt x="780" y="46315"/>
                  </a:cubicBezTo>
                  <a:lnTo>
                    <a:pt x="780" y="390"/>
                  </a:lnTo>
                  <a:cubicBezTo>
                    <a:pt x="780" y="176"/>
                    <a:pt x="605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 rot="10800000">
            <a:off x="4286002" y="298527"/>
            <a:ext cx="571996" cy="168376"/>
            <a:chOff x="4104900" y="2848300"/>
            <a:chExt cx="539975" cy="158950"/>
          </a:xfrm>
        </p:grpSpPr>
        <p:sp>
          <p:nvSpPr>
            <p:cNvPr id="182" name="Google Shape;182;p8"/>
            <p:cNvSpPr/>
            <p:nvPr/>
          </p:nvSpPr>
          <p:spPr>
            <a:xfrm>
              <a:off x="4508675" y="2848300"/>
              <a:ext cx="136200" cy="158950"/>
            </a:xfrm>
            <a:custGeom>
              <a:avLst/>
              <a:gdLst/>
              <a:ahLst/>
              <a:cxnLst/>
              <a:rect l="l" t="t" r="r" b="b"/>
              <a:pathLst>
                <a:path w="5448" h="6358" extrusionOk="0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374075" y="2848300"/>
              <a:ext cx="136200" cy="158950"/>
            </a:xfrm>
            <a:custGeom>
              <a:avLst/>
              <a:gdLst/>
              <a:ahLst/>
              <a:cxnLst/>
              <a:rect l="l" t="t" r="r" b="b"/>
              <a:pathLst>
                <a:path w="5448" h="6358" extrusionOk="0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4239500" y="2848300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104900" y="2848300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8"/>
          <p:cNvGrpSpPr/>
          <p:nvPr/>
        </p:nvGrpSpPr>
        <p:grpSpPr>
          <a:xfrm rot="5400000">
            <a:off x="-289058" y="1568648"/>
            <a:ext cx="492090" cy="994918"/>
            <a:chOff x="4402200" y="1457825"/>
            <a:chExt cx="245150" cy="495650"/>
          </a:xfrm>
        </p:grpSpPr>
        <p:sp>
          <p:nvSpPr>
            <p:cNvPr id="187" name="Google Shape;187;p8"/>
            <p:cNvSpPr/>
            <p:nvPr/>
          </p:nvSpPr>
          <p:spPr>
            <a:xfrm>
              <a:off x="4601525" y="1457825"/>
              <a:ext cx="45825" cy="45850"/>
            </a:xfrm>
            <a:custGeom>
              <a:avLst/>
              <a:gdLst/>
              <a:ahLst/>
              <a:cxnLst/>
              <a:rect l="l" t="t" r="r" b="b"/>
              <a:pathLst>
                <a:path w="1833" h="1834" extrusionOk="0">
                  <a:moveTo>
                    <a:pt x="916" y="1"/>
                  </a:moveTo>
                  <a:cubicBezTo>
                    <a:pt x="411" y="1"/>
                    <a:pt x="0" y="412"/>
                    <a:pt x="0" y="918"/>
                  </a:cubicBezTo>
                  <a:cubicBezTo>
                    <a:pt x="0" y="1422"/>
                    <a:pt x="411" y="1834"/>
                    <a:pt x="916" y="1834"/>
                  </a:cubicBezTo>
                  <a:cubicBezTo>
                    <a:pt x="1422" y="1834"/>
                    <a:pt x="1833" y="1424"/>
                    <a:pt x="1833" y="918"/>
                  </a:cubicBezTo>
                  <a:cubicBezTo>
                    <a:pt x="1833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4601525" y="1547825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4601525" y="1637800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4601525" y="1727725"/>
              <a:ext cx="45825" cy="45850"/>
            </a:xfrm>
            <a:custGeom>
              <a:avLst/>
              <a:gdLst/>
              <a:ahLst/>
              <a:cxnLst/>
              <a:rect l="l" t="t" r="r" b="b"/>
              <a:pathLst>
                <a:path w="1833" h="1834" extrusionOk="0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4601525" y="1817700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601525" y="1907650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6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4501875" y="1457825"/>
              <a:ext cx="45800" cy="45850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1" y="412"/>
                    <a:pt x="1" y="918"/>
                  </a:cubicBezTo>
                  <a:cubicBezTo>
                    <a:pt x="1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501875" y="1547825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4501875" y="163780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4501875" y="1727725"/>
              <a:ext cx="45800" cy="45850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4501875" y="181770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4501875" y="190765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402200" y="1457825"/>
              <a:ext cx="45800" cy="45850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0" y="412"/>
                    <a:pt x="0" y="918"/>
                  </a:cubicBezTo>
                  <a:cubicBezTo>
                    <a:pt x="0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4402200" y="1547825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4402200" y="163780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4402200" y="1727725"/>
              <a:ext cx="45800" cy="45850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4402200" y="181770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4402200" y="190765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207" name="Google Shape;207;p9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713232" y="541508"/>
            <a:ext cx="3852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713232" y="1214575"/>
            <a:ext cx="3273300" cy="27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9"/>
          <p:cNvSpPr>
            <a:spLocks noGrp="1"/>
          </p:cNvSpPr>
          <p:nvPr>
            <p:ph type="pic" idx="2"/>
          </p:nvPr>
        </p:nvSpPr>
        <p:spPr>
          <a:xfrm>
            <a:off x="4777850" y="0"/>
            <a:ext cx="3115200" cy="460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1" name="Google Shape;211;p9"/>
          <p:cNvGrpSpPr/>
          <p:nvPr/>
        </p:nvGrpSpPr>
        <p:grpSpPr>
          <a:xfrm rot="-5400000">
            <a:off x="-627147" y="2580350"/>
            <a:ext cx="1563827" cy="405503"/>
            <a:chOff x="3330525" y="4262650"/>
            <a:chExt cx="945425" cy="245150"/>
          </a:xfrm>
        </p:grpSpPr>
        <p:sp>
          <p:nvSpPr>
            <p:cNvPr id="212" name="Google Shape;212;p9"/>
            <p:cNvSpPr/>
            <p:nvPr/>
          </p:nvSpPr>
          <p:spPr>
            <a:xfrm>
              <a:off x="3330525" y="4262650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3420475" y="4262650"/>
              <a:ext cx="45850" cy="45800"/>
            </a:xfrm>
            <a:custGeom>
              <a:avLst/>
              <a:gdLst/>
              <a:ahLst/>
              <a:cxnLst/>
              <a:rect l="l" t="t" r="r" b="b"/>
              <a:pathLst>
                <a:path w="1834" h="1832" extrusionOk="0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510450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00400" y="4262650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3690375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3780350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870275" y="4262650"/>
              <a:ext cx="45850" cy="45800"/>
            </a:xfrm>
            <a:custGeom>
              <a:avLst/>
              <a:gdLst/>
              <a:ahLst/>
              <a:cxnLst/>
              <a:rect l="l" t="t" r="r" b="b"/>
              <a:pathLst>
                <a:path w="1834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3960250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4050200" y="4262650"/>
              <a:ext cx="45850" cy="45800"/>
            </a:xfrm>
            <a:custGeom>
              <a:avLst/>
              <a:gdLst/>
              <a:ahLst/>
              <a:cxnLst/>
              <a:rect l="l" t="t" r="r" b="b"/>
              <a:pathLst>
                <a:path w="1834" h="1832" extrusionOk="0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4140175" y="4262650"/>
              <a:ext cx="45800" cy="4580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30125" y="4262650"/>
              <a:ext cx="45825" cy="45800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3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3330525" y="4362300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3420475" y="4362300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3510450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3600400" y="4362300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690375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3780350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3870275" y="4362300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3960250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050200" y="4362300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7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2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4140175" y="4362300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4230125" y="4362300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3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3330525" y="4461975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3420475" y="4461975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510450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3600400" y="4461975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690375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780350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870275" y="4461975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960250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050200" y="4461975"/>
              <a:ext cx="45850" cy="45825"/>
            </a:xfrm>
            <a:custGeom>
              <a:avLst/>
              <a:gdLst/>
              <a:ahLst/>
              <a:cxnLst/>
              <a:rect l="l" t="t" r="r" b="b"/>
              <a:pathLst>
                <a:path w="1834" h="1833" extrusionOk="0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140175" y="4461975"/>
              <a:ext cx="45800" cy="45825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230125" y="4461975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3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9"/>
          <p:cNvSpPr/>
          <p:nvPr/>
        </p:nvSpPr>
        <p:spPr>
          <a:xfrm>
            <a:off x="8810400" y="825250"/>
            <a:ext cx="845400" cy="827075"/>
          </a:xfrm>
          <a:custGeom>
            <a:avLst/>
            <a:gdLst/>
            <a:ahLst/>
            <a:cxnLst/>
            <a:rect l="l" t="t" r="r" b="b"/>
            <a:pathLst>
              <a:path w="33816" h="33083" extrusionOk="0">
                <a:moveTo>
                  <a:pt x="1" y="1"/>
                </a:moveTo>
                <a:lnTo>
                  <a:pt x="33081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917700" y="825250"/>
            <a:ext cx="845400" cy="827075"/>
          </a:xfrm>
          <a:custGeom>
            <a:avLst/>
            <a:gdLst/>
            <a:ahLst/>
            <a:cxnLst/>
            <a:rect l="l" t="t" r="r" b="b"/>
            <a:pathLst>
              <a:path w="33816" h="33083" extrusionOk="0">
                <a:moveTo>
                  <a:pt x="1" y="1"/>
                </a:moveTo>
                <a:lnTo>
                  <a:pt x="33081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9025000" y="825250"/>
            <a:ext cx="845375" cy="827075"/>
          </a:xfrm>
          <a:custGeom>
            <a:avLst/>
            <a:gdLst/>
            <a:ahLst/>
            <a:cxnLst/>
            <a:rect l="l" t="t" r="r" b="b"/>
            <a:pathLst>
              <a:path w="33815" h="33083" extrusionOk="0">
                <a:moveTo>
                  <a:pt x="1" y="1"/>
                </a:moveTo>
                <a:lnTo>
                  <a:pt x="33080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9132300" y="825250"/>
            <a:ext cx="845375" cy="827075"/>
          </a:xfrm>
          <a:custGeom>
            <a:avLst/>
            <a:gdLst/>
            <a:ahLst/>
            <a:cxnLst/>
            <a:rect l="l" t="t" r="r" b="b"/>
            <a:pathLst>
              <a:path w="33815" h="33083" extrusionOk="0">
                <a:moveTo>
                  <a:pt x="0" y="1"/>
                </a:moveTo>
                <a:lnTo>
                  <a:pt x="33080" y="33082"/>
                </a:lnTo>
                <a:lnTo>
                  <a:pt x="33815" y="33082"/>
                </a:lnTo>
                <a:lnTo>
                  <a:pt x="7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9"/>
          <p:cNvSpPr/>
          <p:nvPr/>
        </p:nvSpPr>
        <p:spPr>
          <a:xfrm>
            <a:off x="8631525" y="604625"/>
            <a:ext cx="1024650" cy="689200"/>
          </a:xfrm>
          <a:custGeom>
            <a:avLst/>
            <a:gdLst/>
            <a:ahLst/>
            <a:cxnLst/>
            <a:rect l="l" t="t" r="r" b="b"/>
            <a:pathLst>
              <a:path w="40986" h="27568" extrusionOk="0">
                <a:moveTo>
                  <a:pt x="4873" y="1"/>
                </a:moveTo>
                <a:lnTo>
                  <a:pt x="4873" y="780"/>
                </a:lnTo>
                <a:lnTo>
                  <a:pt x="7987" y="780"/>
                </a:lnTo>
                <a:lnTo>
                  <a:pt x="7987" y="1"/>
                </a:lnTo>
                <a:close/>
                <a:moveTo>
                  <a:pt x="11100" y="1"/>
                </a:moveTo>
                <a:lnTo>
                  <a:pt x="11100" y="780"/>
                </a:lnTo>
                <a:lnTo>
                  <a:pt x="14213" y="780"/>
                </a:lnTo>
                <a:lnTo>
                  <a:pt x="14213" y="1"/>
                </a:lnTo>
                <a:close/>
                <a:moveTo>
                  <a:pt x="17328" y="1"/>
                </a:moveTo>
                <a:lnTo>
                  <a:pt x="17328" y="780"/>
                </a:lnTo>
                <a:lnTo>
                  <a:pt x="20441" y="780"/>
                </a:lnTo>
                <a:lnTo>
                  <a:pt x="20441" y="1"/>
                </a:lnTo>
                <a:close/>
                <a:moveTo>
                  <a:pt x="23554" y="1"/>
                </a:moveTo>
                <a:lnTo>
                  <a:pt x="23554" y="780"/>
                </a:lnTo>
                <a:lnTo>
                  <a:pt x="26667" y="780"/>
                </a:lnTo>
                <a:lnTo>
                  <a:pt x="26667" y="1"/>
                </a:lnTo>
                <a:close/>
                <a:moveTo>
                  <a:pt x="29782" y="1"/>
                </a:moveTo>
                <a:lnTo>
                  <a:pt x="29782" y="780"/>
                </a:lnTo>
                <a:lnTo>
                  <a:pt x="32895" y="780"/>
                </a:lnTo>
                <a:lnTo>
                  <a:pt x="32895" y="1"/>
                </a:lnTo>
                <a:close/>
                <a:moveTo>
                  <a:pt x="36009" y="1"/>
                </a:moveTo>
                <a:lnTo>
                  <a:pt x="36009" y="780"/>
                </a:lnTo>
                <a:lnTo>
                  <a:pt x="39123" y="780"/>
                </a:lnTo>
                <a:lnTo>
                  <a:pt x="39123" y="1"/>
                </a:lnTo>
                <a:close/>
                <a:moveTo>
                  <a:pt x="1" y="1"/>
                </a:moveTo>
                <a:lnTo>
                  <a:pt x="1" y="2134"/>
                </a:lnTo>
                <a:lnTo>
                  <a:pt x="779" y="2134"/>
                </a:lnTo>
                <a:lnTo>
                  <a:pt x="779" y="780"/>
                </a:lnTo>
                <a:lnTo>
                  <a:pt x="1759" y="780"/>
                </a:lnTo>
                <a:lnTo>
                  <a:pt x="1759" y="1"/>
                </a:lnTo>
                <a:close/>
                <a:moveTo>
                  <a:pt x="1" y="5248"/>
                </a:moveTo>
                <a:lnTo>
                  <a:pt x="1" y="8362"/>
                </a:lnTo>
                <a:lnTo>
                  <a:pt x="779" y="8362"/>
                </a:lnTo>
                <a:lnTo>
                  <a:pt x="779" y="5248"/>
                </a:lnTo>
                <a:close/>
                <a:moveTo>
                  <a:pt x="1" y="11475"/>
                </a:moveTo>
                <a:lnTo>
                  <a:pt x="1" y="14590"/>
                </a:lnTo>
                <a:lnTo>
                  <a:pt x="779" y="14590"/>
                </a:lnTo>
                <a:lnTo>
                  <a:pt x="779" y="11475"/>
                </a:lnTo>
                <a:close/>
                <a:moveTo>
                  <a:pt x="1" y="17703"/>
                </a:moveTo>
                <a:lnTo>
                  <a:pt x="1" y="20816"/>
                </a:lnTo>
                <a:lnTo>
                  <a:pt x="779" y="20816"/>
                </a:lnTo>
                <a:lnTo>
                  <a:pt x="779" y="17703"/>
                </a:lnTo>
                <a:close/>
                <a:moveTo>
                  <a:pt x="1" y="23929"/>
                </a:moveTo>
                <a:lnTo>
                  <a:pt x="1" y="27044"/>
                </a:lnTo>
                <a:lnTo>
                  <a:pt x="779" y="27044"/>
                </a:lnTo>
                <a:lnTo>
                  <a:pt x="779" y="23929"/>
                </a:lnTo>
                <a:close/>
                <a:moveTo>
                  <a:pt x="3369" y="26788"/>
                </a:moveTo>
                <a:lnTo>
                  <a:pt x="3369" y="27567"/>
                </a:lnTo>
                <a:lnTo>
                  <a:pt x="6483" y="27567"/>
                </a:lnTo>
                <a:lnTo>
                  <a:pt x="6483" y="26788"/>
                </a:lnTo>
                <a:close/>
                <a:moveTo>
                  <a:pt x="9596" y="26788"/>
                </a:moveTo>
                <a:lnTo>
                  <a:pt x="9596" y="27567"/>
                </a:lnTo>
                <a:lnTo>
                  <a:pt x="12710" y="27567"/>
                </a:lnTo>
                <a:lnTo>
                  <a:pt x="12710" y="26788"/>
                </a:lnTo>
                <a:close/>
                <a:moveTo>
                  <a:pt x="15823" y="26788"/>
                </a:moveTo>
                <a:lnTo>
                  <a:pt x="15823" y="27567"/>
                </a:lnTo>
                <a:lnTo>
                  <a:pt x="18938" y="27567"/>
                </a:lnTo>
                <a:lnTo>
                  <a:pt x="18938" y="26788"/>
                </a:lnTo>
                <a:close/>
                <a:moveTo>
                  <a:pt x="22051" y="26788"/>
                </a:moveTo>
                <a:lnTo>
                  <a:pt x="22051" y="27567"/>
                </a:lnTo>
                <a:lnTo>
                  <a:pt x="25164" y="27567"/>
                </a:lnTo>
                <a:lnTo>
                  <a:pt x="25164" y="26788"/>
                </a:lnTo>
                <a:close/>
                <a:moveTo>
                  <a:pt x="28277" y="26788"/>
                </a:moveTo>
                <a:lnTo>
                  <a:pt x="28277" y="27567"/>
                </a:lnTo>
                <a:lnTo>
                  <a:pt x="31392" y="27567"/>
                </a:lnTo>
                <a:lnTo>
                  <a:pt x="31392" y="26788"/>
                </a:lnTo>
                <a:close/>
                <a:moveTo>
                  <a:pt x="34505" y="26788"/>
                </a:moveTo>
                <a:lnTo>
                  <a:pt x="34505" y="27567"/>
                </a:lnTo>
                <a:lnTo>
                  <a:pt x="37618" y="27567"/>
                </a:lnTo>
                <a:lnTo>
                  <a:pt x="37618" y="26788"/>
                </a:lnTo>
                <a:close/>
                <a:moveTo>
                  <a:pt x="40733" y="26788"/>
                </a:moveTo>
                <a:lnTo>
                  <a:pt x="40733" y="27567"/>
                </a:lnTo>
                <a:lnTo>
                  <a:pt x="40986" y="27567"/>
                </a:lnTo>
                <a:lnTo>
                  <a:pt x="40986" y="267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"/>
          <p:cNvSpPr txBox="1">
            <a:spLocks noGrp="1"/>
          </p:cNvSpPr>
          <p:nvPr>
            <p:ph type="subTitle" idx="1"/>
          </p:nvPr>
        </p:nvSpPr>
        <p:spPr>
          <a:xfrm>
            <a:off x="1324488" y="3957651"/>
            <a:ext cx="2514300" cy="55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subTitle" idx="2"/>
          </p:nvPr>
        </p:nvSpPr>
        <p:spPr>
          <a:xfrm>
            <a:off x="1324488" y="1812825"/>
            <a:ext cx="251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subTitle" idx="3"/>
          </p:nvPr>
        </p:nvSpPr>
        <p:spPr>
          <a:xfrm>
            <a:off x="5305200" y="1812825"/>
            <a:ext cx="251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1" name="Google Shape;331;p13"/>
          <p:cNvSpPr txBox="1">
            <a:spLocks noGrp="1"/>
          </p:cNvSpPr>
          <p:nvPr>
            <p:ph type="subTitle" idx="4"/>
          </p:nvPr>
        </p:nvSpPr>
        <p:spPr>
          <a:xfrm>
            <a:off x="1324488" y="3591750"/>
            <a:ext cx="251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5"/>
          </p:nvPr>
        </p:nvSpPr>
        <p:spPr>
          <a:xfrm>
            <a:off x="5305200" y="3591750"/>
            <a:ext cx="251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sldNum" idx="12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 b="1"/>
            </a:lvl1pPr>
            <a:lvl2pPr lvl="1" algn="l" rtl="0">
              <a:buNone/>
              <a:defRPr sz="800" b="1"/>
            </a:lvl2pPr>
            <a:lvl3pPr lvl="2" algn="l" rtl="0">
              <a:buNone/>
              <a:defRPr sz="800" b="1"/>
            </a:lvl3pPr>
            <a:lvl4pPr lvl="3" algn="l" rtl="0">
              <a:buNone/>
              <a:defRPr sz="800" b="1"/>
            </a:lvl4pPr>
            <a:lvl5pPr lvl="4" algn="l" rtl="0">
              <a:buNone/>
              <a:defRPr sz="800" b="1"/>
            </a:lvl5pPr>
            <a:lvl6pPr lvl="5" algn="l" rtl="0">
              <a:buNone/>
              <a:defRPr sz="800" b="1"/>
            </a:lvl6pPr>
            <a:lvl7pPr lvl="6" algn="l" rtl="0">
              <a:buNone/>
              <a:defRPr sz="800" b="1"/>
            </a:lvl7pPr>
            <a:lvl8pPr lvl="7" algn="l" rtl="0">
              <a:buNone/>
              <a:defRPr sz="800" b="1"/>
            </a:lvl8pPr>
            <a:lvl9pPr lvl="8" algn="l" rtl="0">
              <a:buNone/>
              <a:defRPr sz="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334" name="Google Shape;334;p13"/>
          <p:cNvSpPr/>
          <p:nvPr/>
        </p:nvSpPr>
        <p:spPr>
          <a:xfrm>
            <a:off x="721500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"/>
          <p:cNvSpPr/>
          <p:nvPr/>
        </p:nvSpPr>
        <p:spPr>
          <a:xfrm rot="10800000">
            <a:off x="-325141" y="195400"/>
            <a:ext cx="1024650" cy="689200"/>
          </a:xfrm>
          <a:custGeom>
            <a:avLst/>
            <a:gdLst/>
            <a:ahLst/>
            <a:cxnLst/>
            <a:rect l="l" t="t" r="r" b="b"/>
            <a:pathLst>
              <a:path w="40986" h="27568" extrusionOk="0">
                <a:moveTo>
                  <a:pt x="4873" y="1"/>
                </a:moveTo>
                <a:lnTo>
                  <a:pt x="4873" y="780"/>
                </a:lnTo>
                <a:lnTo>
                  <a:pt x="7987" y="780"/>
                </a:lnTo>
                <a:lnTo>
                  <a:pt x="7987" y="1"/>
                </a:lnTo>
                <a:close/>
                <a:moveTo>
                  <a:pt x="11100" y="1"/>
                </a:moveTo>
                <a:lnTo>
                  <a:pt x="11100" y="780"/>
                </a:lnTo>
                <a:lnTo>
                  <a:pt x="14213" y="780"/>
                </a:lnTo>
                <a:lnTo>
                  <a:pt x="14213" y="1"/>
                </a:lnTo>
                <a:close/>
                <a:moveTo>
                  <a:pt x="17328" y="1"/>
                </a:moveTo>
                <a:lnTo>
                  <a:pt x="17328" y="780"/>
                </a:lnTo>
                <a:lnTo>
                  <a:pt x="20441" y="780"/>
                </a:lnTo>
                <a:lnTo>
                  <a:pt x="20441" y="1"/>
                </a:lnTo>
                <a:close/>
                <a:moveTo>
                  <a:pt x="23554" y="1"/>
                </a:moveTo>
                <a:lnTo>
                  <a:pt x="23554" y="780"/>
                </a:lnTo>
                <a:lnTo>
                  <a:pt x="26667" y="780"/>
                </a:lnTo>
                <a:lnTo>
                  <a:pt x="26667" y="1"/>
                </a:lnTo>
                <a:close/>
                <a:moveTo>
                  <a:pt x="29782" y="1"/>
                </a:moveTo>
                <a:lnTo>
                  <a:pt x="29782" y="780"/>
                </a:lnTo>
                <a:lnTo>
                  <a:pt x="32895" y="780"/>
                </a:lnTo>
                <a:lnTo>
                  <a:pt x="32895" y="1"/>
                </a:lnTo>
                <a:close/>
                <a:moveTo>
                  <a:pt x="36009" y="1"/>
                </a:moveTo>
                <a:lnTo>
                  <a:pt x="36009" y="780"/>
                </a:lnTo>
                <a:lnTo>
                  <a:pt x="39123" y="780"/>
                </a:lnTo>
                <a:lnTo>
                  <a:pt x="39123" y="1"/>
                </a:lnTo>
                <a:close/>
                <a:moveTo>
                  <a:pt x="1" y="1"/>
                </a:moveTo>
                <a:lnTo>
                  <a:pt x="1" y="2134"/>
                </a:lnTo>
                <a:lnTo>
                  <a:pt x="779" y="2134"/>
                </a:lnTo>
                <a:lnTo>
                  <a:pt x="779" y="780"/>
                </a:lnTo>
                <a:lnTo>
                  <a:pt x="1759" y="780"/>
                </a:lnTo>
                <a:lnTo>
                  <a:pt x="1759" y="1"/>
                </a:lnTo>
                <a:close/>
                <a:moveTo>
                  <a:pt x="1" y="5248"/>
                </a:moveTo>
                <a:lnTo>
                  <a:pt x="1" y="8362"/>
                </a:lnTo>
                <a:lnTo>
                  <a:pt x="779" y="8362"/>
                </a:lnTo>
                <a:lnTo>
                  <a:pt x="779" y="5248"/>
                </a:lnTo>
                <a:close/>
                <a:moveTo>
                  <a:pt x="1" y="11475"/>
                </a:moveTo>
                <a:lnTo>
                  <a:pt x="1" y="14590"/>
                </a:lnTo>
                <a:lnTo>
                  <a:pt x="779" y="14590"/>
                </a:lnTo>
                <a:lnTo>
                  <a:pt x="779" y="11475"/>
                </a:lnTo>
                <a:close/>
                <a:moveTo>
                  <a:pt x="1" y="17703"/>
                </a:moveTo>
                <a:lnTo>
                  <a:pt x="1" y="20816"/>
                </a:lnTo>
                <a:lnTo>
                  <a:pt x="779" y="20816"/>
                </a:lnTo>
                <a:lnTo>
                  <a:pt x="779" y="17703"/>
                </a:lnTo>
                <a:close/>
                <a:moveTo>
                  <a:pt x="1" y="23929"/>
                </a:moveTo>
                <a:lnTo>
                  <a:pt x="1" y="27044"/>
                </a:lnTo>
                <a:lnTo>
                  <a:pt x="779" y="27044"/>
                </a:lnTo>
                <a:lnTo>
                  <a:pt x="779" y="23929"/>
                </a:lnTo>
                <a:close/>
                <a:moveTo>
                  <a:pt x="3369" y="26788"/>
                </a:moveTo>
                <a:lnTo>
                  <a:pt x="3369" y="27567"/>
                </a:lnTo>
                <a:lnTo>
                  <a:pt x="6483" y="27567"/>
                </a:lnTo>
                <a:lnTo>
                  <a:pt x="6483" y="26788"/>
                </a:lnTo>
                <a:close/>
                <a:moveTo>
                  <a:pt x="9596" y="26788"/>
                </a:moveTo>
                <a:lnTo>
                  <a:pt x="9596" y="27567"/>
                </a:lnTo>
                <a:lnTo>
                  <a:pt x="12710" y="27567"/>
                </a:lnTo>
                <a:lnTo>
                  <a:pt x="12710" y="26788"/>
                </a:lnTo>
                <a:close/>
                <a:moveTo>
                  <a:pt x="15823" y="26788"/>
                </a:moveTo>
                <a:lnTo>
                  <a:pt x="15823" y="27567"/>
                </a:lnTo>
                <a:lnTo>
                  <a:pt x="18938" y="27567"/>
                </a:lnTo>
                <a:lnTo>
                  <a:pt x="18938" y="26788"/>
                </a:lnTo>
                <a:close/>
                <a:moveTo>
                  <a:pt x="22051" y="26788"/>
                </a:moveTo>
                <a:lnTo>
                  <a:pt x="22051" y="27567"/>
                </a:lnTo>
                <a:lnTo>
                  <a:pt x="25164" y="27567"/>
                </a:lnTo>
                <a:lnTo>
                  <a:pt x="25164" y="26788"/>
                </a:lnTo>
                <a:close/>
                <a:moveTo>
                  <a:pt x="28277" y="26788"/>
                </a:moveTo>
                <a:lnTo>
                  <a:pt x="28277" y="27567"/>
                </a:lnTo>
                <a:lnTo>
                  <a:pt x="31392" y="27567"/>
                </a:lnTo>
                <a:lnTo>
                  <a:pt x="31392" y="26788"/>
                </a:lnTo>
                <a:close/>
                <a:moveTo>
                  <a:pt x="34505" y="26788"/>
                </a:moveTo>
                <a:lnTo>
                  <a:pt x="34505" y="27567"/>
                </a:lnTo>
                <a:lnTo>
                  <a:pt x="37618" y="27567"/>
                </a:lnTo>
                <a:lnTo>
                  <a:pt x="37618" y="26788"/>
                </a:lnTo>
                <a:close/>
                <a:moveTo>
                  <a:pt x="40733" y="26788"/>
                </a:moveTo>
                <a:lnTo>
                  <a:pt x="40733" y="27567"/>
                </a:lnTo>
                <a:lnTo>
                  <a:pt x="40986" y="27567"/>
                </a:lnTo>
                <a:lnTo>
                  <a:pt x="40986" y="267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253175" y="540000"/>
            <a:ext cx="19500" cy="656906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309425" y="540000"/>
            <a:ext cx="19450" cy="656906"/>
          </a:xfrm>
          <a:custGeom>
            <a:avLst/>
            <a:gdLst/>
            <a:ahLst/>
            <a:cxnLst/>
            <a:rect l="l" t="t" r="r" b="b"/>
            <a:pathLst>
              <a:path w="778" h="46705" extrusionOk="0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2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2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365625" y="540000"/>
            <a:ext cx="19500" cy="656906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5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5" y="46705"/>
                  <a:pt x="390" y="46705"/>
                </a:cubicBezTo>
                <a:cubicBezTo>
                  <a:pt x="604" y="46705"/>
                  <a:pt x="779" y="46531"/>
                  <a:pt x="779" y="46317"/>
                </a:cubicBezTo>
                <a:lnTo>
                  <a:pt x="779" y="390"/>
                </a:lnTo>
                <a:cubicBezTo>
                  <a:pt x="779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421850" y="540000"/>
            <a:ext cx="19475" cy="656906"/>
          </a:xfrm>
          <a:custGeom>
            <a:avLst/>
            <a:gdLst/>
            <a:ahLst/>
            <a:cxnLst/>
            <a:rect l="l" t="t" r="r" b="b"/>
            <a:pathLst>
              <a:path w="779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478050" y="540000"/>
            <a:ext cx="19500" cy="656906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534275" y="540000"/>
            <a:ext cx="19475" cy="656906"/>
          </a:xfrm>
          <a:custGeom>
            <a:avLst/>
            <a:gdLst/>
            <a:ahLst/>
            <a:cxnLst/>
            <a:rect l="l" t="t" r="r" b="b"/>
            <a:pathLst>
              <a:path w="779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590475" y="540000"/>
            <a:ext cx="19500" cy="656906"/>
          </a:xfrm>
          <a:custGeom>
            <a:avLst/>
            <a:gdLst/>
            <a:ahLst/>
            <a:cxnLst/>
            <a:rect l="l" t="t" r="r" b="b"/>
            <a:pathLst>
              <a:path w="780" h="46705" extrusionOk="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5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13"/>
          <p:cNvGrpSpPr/>
          <p:nvPr/>
        </p:nvGrpSpPr>
        <p:grpSpPr>
          <a:xfrm>
            <a:off x="5338829" y="4847513"/>
            <a:ext cx="668871" cy="330826"/>
            <a:chOff x="5338829" y="4847513"/>
            <a:chExt cx="668871" cy="330826"/>
          </a:xfrm>
        </p:grpSpPr>
        <p:sp>
          <p:nvSpPr>
            <p:cNvPr id="344" name="Google Shape;344;p13"/>
            <p:cNvSpPr/>
            <p:nvPr/>
          </p:nvSpPr>
          <p:spPr>
            <a:xfrm rot="5400000">
              <a:off x="5945842" y="5116481"/>
              <a:ext cx="61841" cy="61875"/>
            </a:xfrm>
            <a:custGeom>
              <a:avLst/>
              <a:gdLst/>
              <a:ahLst/>
              <a:cxnLst/>
              <a:rect l="l" t="t" r="r" b="b"/>
              <a:pathLst>
                <a:path w="1833" h="1834" extrusionOk="0">
                  <a:moveTo>
                    <a:pt x="916" y="1"/>
                  </a:moveTo>
                  <a:cubicBezTo>
                    <a:pt x="411" y="1"/>
                    <a:pt x="0" y="412"/>
                    <a:pt x="0" y="918"/>
                  </a:cubicBezTo>
                  <a:cubicBezTo>
                    <a:pt x="0" y="1422"/>
                    <a:pt x="411" y="1834"/>
                    <a:pt x="916" y="1834"/>
                  </a:cubicBezTo>
                  <a:cubicBezTo>
                    <a:pt x="1422" y="1834"/>
                    <a:pt x="1833" y="1424"/>
                    <a:pt x="1833" y="918"/>
                  </a:cubicBezTo>
                  <a:cubicBezTo>
                    <a:pt x="1833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 rot="5400000">
              <a:off x="5824423" y="5116514"/>
              <a:ext cx="61841" cy="61807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 rot="5400000">
              <a:off x="5703003" y="5116514"/>
              <a:ext cx="61841" cy="61807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 rot="5400000">
              <a:off x="5581618" y="5116481"/>
              <a:ext cx="61841" cy="61875"/>
            </a:xfrm>
            <a:custGeom>
              <a:avLst/>
              <a:gdLst/>
              <a:ahLst/>
              <a:cxnLst/>
              <a:rect l="l" t="t" r="r" b="b"/>
              <a:pathLst>
                <a:path w="1833" h="1834" extrusionOk="0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 rot="5400000">
              <a:off x="5460232" y="5116514"/>
              <a:ext cx="61841" cy="61807"/>
            </a:xfrm>
            <a:custGeom>
              <a:avLst/>
              <a:gdLst/>
              <a:ahLst/>
              <a:cxnLst/>
              <a:rect l="l" t="t" r="r" b="b"/>
              <a:pathLst>
                <a:path w="1833" h="1832" extrusionOk="0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 rot="5400000">
              <a:off x="5338829" y="5116498"/>
              <a:ext cx="61841" cy="61841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916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 rot="5400000">
              <a:off x="5945859" y="4981988"/>
              <a:ext cx="61807" cy="61875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1" y="412"/>
                    <a:pt x="1" y="918"/>
                  </a:cubicBezTo>
                  <a:cubicBezTo>
                    <a:pt x="1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 rot="5400000">
              <a:off x="5824440" y="4982022"/>
              <a:ext cx="61807" cy="61807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 rot="5400000">
              <a:off x="5703020" y="4982022"/>
              <a:ext cx="61807" cy="61807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 rot="5400000">
              <a:off x="5581635" y="4981988"/>
              <a:ext cx="61807" cy="61875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 rot="5400000">
              <a:off x="5460249" y="4982022"/>
              <a:ext cx="61807" cy="61807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 rot="5400000">
              <a:off x="5338846" y="4982005"/>
              <a:ext cx="61807" cy="61841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 rot="5400000">
              <a:off x="5945859" y="4847479"/>
              <a:ext cx="61807" cy="61875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0" y="412"/>
                    <a:pt x="0" y="918"/>
                  </a:cubicBezTo>
                  <a:cubicBezTo>
                    <a:pt x="0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 rot="5400000">
              <a:off x="5824440" y="4847513"/>
              <a:ext cx="61807" cy="61807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 rot="5400000">
              <a:off x="5703020" y="4847513"/>
              <a:ext cx="61807" cy="61807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 rot="5400000">
              <a:off x="5581635" y="4847479"/>
              <a:ext cx="61807" cy="61875"/>
            </a:xfrm>
            <a:custGeom>
              <a:avLst/>
              <a:gdLst/>
              <a:ahLst/>
              <a:cxnLst/>
              <a:rect l="l" t="t" r="r" b="b"/>
              <a:pathLst>
                <a:path w="1832" h="1834" extrusionOk="0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 rot="5400000">
              <a:off x="5460249" y="4847513"/>
              <a:ext cx="61807" cy="61807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 rot="5400000">
              <a:off x="5338846" y="4847496"/>
              <a:ext cx="61807" cy="61841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13"/>
          <p:cNvSpPr txBox="1">
            <a:spLocks noGrp="1"/>
          </p:cNvSpPr>
          <p:nvPr>
            <p:ph type="title" hasCustomPrompt="1"/>
          </p:nvPr>
        </p:nvSpPr>
        <p:spPr>
          <a:xfrm>
            <a:off x="2271288" y="3059885"/>
            <a:ext cx="62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6" hasCustomPrompt="1"/>
          </p:nvPr>
        </p:nvSpPr>
        <p:spPr>
          <a:xfrm>
            <a:off x="6252000" y="3059885"/>
            <a:ext cx="62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7" hasCustomPrompt="1"/>
          </p:nvPr>
        </p:nvSpPr>
        <p:spPr>
          <a:xfrm>
            <a:off x="6252000" y="1283783"/>
            <a:ext cx="62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title" idx="8" hasCustomPrompt="1"/>
          </p:nvPr>
        </p:nvSpPr>
        <p:spPr>
          <a:xfrm>
            <a:off x="2271288" y="1283783"/>
            <a:ext cx="620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366" name="Google Shape;366;p13"/>
          <p:cNvGrpSpPr/>
          <p:nvPr/>
        </p:nvGrpSpPr>
        <p:grpSpPr>
          <a:xfrm rot="5400000">
            <a:off x="8074525" y="1345825"/>
            <a:ext cx="539975" cy="158950"/>
            <a:chOff x="4104900" y="2848300"/>
            <a:chExt cx="539975" cy="158950"/>
          </a:xfrm>
        </p:grpSpPr>
        <p:sp>
          <p:nvSpPr>
            <p:cNvPr id="367" name="Google Shape;367;p13"/>
            <p:cNvSpPr/>
            <p:nvPr/>
          </p:nvSpPr>
          <p:spPr>
            <a:xfrm>
              <a:off x="4508675" y="2848300"/>
              <a:ext cx="136200" cy="158950"/>
            </a:xfrm>
            <a:custGeom>
              <a:avLst/>
              <a:gdLst/>
              <a:ahLst/>
              <a:cxnLst/>
              <a:rect l="l" t="t" r="r" b="b"/>
              <a:pathLst>
                <a:path w="5448" h="6358" extrusionOk="0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4374075" y="2848300"/>
              <a:ext cx="136200" cy="158950"/>
            </a:xfrm>
            <a:custGeom>
              <a:avLst/>
              <a:gdLst/>
              <a:ahLst/>
              <a:cxnLst/>
              <a:rect l="l" t="t" r="r" b="b"/>
              <a:pathLst>
                <a:path w="5448" h="6358" extrusionOk="0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4239500" y="2848300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4104900" y="2848300"/>
              <a:ext cx="136175" cy="158950"/>
            </a:xfrm>
            <a:custGeom>
              <a:avLst/>
              <a:gdLst/>
              <a:ahLst/>
              <a:cxnLst/>
              <a:rect l="l" t="t" r="r" b="b"/>
              <a:pathLst>
                <a:path w="5447" h="6358" extrusionOk="0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13"/>
          <p:cNvSpPr txBox="1">
            <a:spLocks noGrp="1"/>
          </p:cNvSpPr>
          <p:nvPr>
            <p:ph type="title" idx="9"/>
          </p:nvPr>
        </p:nvSpPr>
        <p:spPr>
          <a:xfrm>
            <a:off x="713225" y="54193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subTitle" idx="13"/>
          </p:nvPr>
        </p:nvSpPr>
        <p:spPr>
          <a:xfrm>
            <a:off x="5305200" y="2183756"/>
            <a:ext cx="2514300" cy="55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4"/>
          </p:nvPr>
        </p:nvSpPr>
        <p:spPr>
          <a:xfrm>
            <a:off x="5305200" y="3957651"/>
            <a:ext cx="2514300" cy="55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15"/>
          </p:nvPr>
        </p:nvSpPr>
        <p:spPr>
          <a:xfrm>
            <a:off x="1324488" y="2183756"/>
            <a:ext cx="2514300" cy="55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/>
          <p:nvPr/>
        </p:nvSpPr>
        <p:spPr>
          <a:xfrm>
            <a:off x="8674800" y="0"/>
            <a:ext cx="469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43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aleway"/>
              <a:buNone/>
              <a:defRPr sz="27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620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7"/>
          <p:cNvSpPr/>
          <p:nvPr/>
        </p:nvSpPr>
        <p:spPr>
          <a:xfrm>
            <a:off x="6150425" y="539100"/>
            <a:ext cx="2993700" cy="460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0" name="Google Shape;660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560" r="21693"/>
          <a:stretch/>
        </p:blipFill>
        <p:spPr>
          <a:xfrm>
            <a:off x="5482926" y="0"/>
            <a:ext cx="2949774" cy="4604400"/>
          </a:xfrm>
          <a:prstGeom prst="rect">
            <a:avLst/>
          </a:prstGeom>
        </p:spPr>
      </p:pic>
      <p:sp>
        <p:nvSpPr>
          <p:cNvPr id="661" name="Google Shape;661;p27"/>
          <p:cNvSpPr txBox="1">
            <a:spLocks noGrp="1"/>
          </p:cNvSpPr>
          <p:nvPr>
            <p:ph type="ctrTitle"/>
          </p:nvPr>
        </p:nvSpPr>
        <p:spPr>
          <a:xfrm>
            <a:off x="203201" y="1655600"/>
            <a:ext cx="5028018" cy="18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Dokumentasi</a:t>
            </a:r>
            <a:br>
              <a:rPr lang="en" sz="3600" dirty="0" smtClean="0"/>
            </a:br>
            <a:r>
              <a:rPr lang="en" sz="3600" dirty="0" smtClean="0"/>
              <a:t>Skema Pembayaran </a:t>
            </a:r>
            <a:r>
              <a:rPr lang="en" sz="3600" dirty="0" smtClean="0">
                <a:highlight>
                  <a:schemeClr val="accent1"/>
                </a:highlight>
              </a:rPr>
              <a:t>Prakerja</a:t>
            </a:r>
            <a:endParaRPr sz="3600" dirty="0">
              <a:highlight>
                <a:schemeClr val="accent1"/>
              </a:highlight>
            </a:endParaRPr>
          </a:p>
        </p:txBody>
      </p:sp>
      <p:sp>
        <p:nvSpPr>
          <p:cNvPr id="663" name="Google Shape;663;p27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1"/>
          <p:cNvGrpSpPr/>
          <p:nvPr/>
        </p:nvGrpSpPr>
        <p:grpSpPr>
          <a:xfrm>
            <a:off x="5651994" y="1343075"/>
            <a:ext cx="928060" cy="928003"/>
            <a:chOff x="2184500" y="1063131"/>
            <a:chExt cx="572700" cy="572700"/>
          </a:xfrm>
        </p:grpSpPr>
        <p:sp>
          <p:nvSpPr>
            <p:cNvPr id="715" name="Google Shape;715;p31"/>
            <p:cNvSpPr/>
            <p:nvPr/>
          </p:nvSpPr>
          <p:spPr>
            <a:xfrm>
              <a:off x="2184500" y="1063131"/>
              <a:ext cx="572700" cy="5727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235330" y="1113981"/>
              <a:ext cx="471000" cy="471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31"/>
          <p:cNvSpPr txBox="1">
            <a:spLocks noGrp="1"/>
          </p:cNvSpPr>
          <p:nvPr>
            <p:ph type="title"/>
          </p:nvPr>
        </p:nvSpPr>
        <p:spPr>
          <a:xfrm>
            <a:off x="3938653" y="2515775"/>
            <a:ext cx="4354742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Cara membeli</a:t>
            </a:r>
            <a:endParaRPr dirty="0"/>
          </a:p>
        </p:txBody>
      </p:sp>
      <p:sp>
        <p:nvSpPr>
          <p:cNvPr id="718" name="Google Shape;718;p31"/>
          <p:cNvSpPr txBox="1">
            <a:spLocks noGrp="1"/>
          </p:cNvSpPr>
          <p:nvPr>
            <p:ph type="subTitle" idx="1"/>
          </p:nvPr>
        </p:nvSpPr>
        <p:spPr>
          <a:xfrm>
            <a:off x="4029740" y="3215075"/>
            <a:ext cx="4138660" cy="72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Cara membali produk prakerja di Pintar</a:t>
            </a:r>
            <a:endParaRPr dirty="0"/>
          </a:p>
        </p:txBody>
      </p:sp>
      <p:sp>
        <p:nvSpPr>
          <p:cNvPr id="719" name="Google Shape;719;p31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sz="1000"/>
          </a:p>
        </p:txBody>
      </p:sp>
      <p:sp>
        <p:nvSpPr>
          <p:cNvPr id="720" name="Google Shape;720;p31"/>
          <p:cNvSpPr/>
          <p:nvPr/>
        </p:nvSpPr>
        <p:spPr>
          <a:xfrm>
            <a:off x="0" y="0"/>
            <a:ext cx="2885100" cy="393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1"/>
          <p:cNvSpPr txBox="1">
            <a:spLocks noGrp="1"/>
          </p:cNvSpPr>
          <p:nvPr>
            <p:ph type="title" idx="3"/>
          </p:nvPr>
        </p:nvSpPr>
        <p:spPr>
          <a:xfrm>
            <a:off x="5247791" y="1445071"/>
            <a:ext cx="17364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12" name="Google Shape;2547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467" r="2946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/>
          <p:nvPr/>
        </p:nvSpPr>
        <p:spPr>
          <a:xfrm>
            <a:off x="0" y="0"/>
            <a:ext cx="2336400" cy="51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3"/>
          <p:cNvSpPr txBox="1">
            <a:spLocks noGrp="1"/>
          </p:cNvSpPr>
          <p:nvPr>
            <p:ph type="title"/>
          </p:nvPr>
        </p:nvSpPr>
        <p:spPr>
          <a:xfrm>
            <a:off x="3201782" y="171242"/>
            <a:ext cx="50202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Cara membeli </a:t>
            </a:r>
            <a:br>
              <a:rPr lang="en" dirty="0" smtClean="0"/>
            </a:br>
            <a:r>
              <a:rPr lang="en" dirty="0" smtClean="0">
                <a:highlight>
                  <a:schemeClr val="accent1"/>
                </a:highlight>
              </a:rPr>
              <a:t>menggunakan ID Prakerja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42" name="Google Shape;742;p33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sz="1000"/>
          </a:p>
        </p:txBody>
      </p:sp>
      <p:pic>
        <p:nvPicPr>
          <p:cNvPr id="743" name="Google Shape;743;p33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41703" t="190" r="19940" b="-190"/>
          <a:stretch/>
        </p:blipFill>
        <p:spPr>
          <a:xfrm>
            <a:off x="721525" y="0"/>
            <a:ext cx="2336401" cy="4064400"/>
          </a:xfrm>
          <a:prstGeom prst="rect">
            <a:avLst/>
          </a:prstGeom>
        </p:spPr>
      </p:pic>
      <p:sp>
        <p:nvSpPr>
          <p:cNvPr id="16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3310452" y="1244548"/>
            <a:ext cx="5833547" cy="3667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User harus terdaftar di pintar.co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Masuk ke halaman prakerja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smtClean="0"/>
              <a:t>D</a:t>
            </a:r>
            <a:r>
              <a:rPr lang="en" sz="1200" dirty="0" smtClean="0"/>
              <a:t>apat di filter ataupun search kursus yang di inginkan *optional/tidak wajib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Pilih kurus dan klik untuk melihat detail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Cek jadwal/ schedule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Pilih jadwal dan klik beli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smtClean="0"/>
              <a:t>B</a:t>
            </a:r>
            <a:r>
              <a:rPr lang="en" sz="1200" dirty="0" smtClean="0"/>
              <a:t>ayar menggunakan kode ID prakerja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Masukan kode OTP yang di kirimkan melalui SMS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Klik bayar kembali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Pembayaran berhasil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Setelah berhasil maka akan di direct ke halaman program saya dan terdapat kelas yang di beli sebelumnya namun belum bisa di akses sebelum di redeem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696725" y="0"/>
            <a:ext cx="7704000" cy="7159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Cara </a:t>
            </a:r>
            <a:r>
              <a:rPr lang="en" dirty="0" smtClean="0">
                <a:highlight>
                  <a:schemeClr val="accent1"/>
                </a:highlight>
              </a:rPr>
              <a:t>Registrasi / login </a:t>
            </a:r>
            <a:r>
              <a:rPr lang="en" dirty="0" smtClean="0"/>
              <a:t>di Pintar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xfrm>
            <a:off x="8171525" y="4604400"/>
            <a:ext cx="458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25" y="1144018"/>
            <a:ext cx="1476581" cy="714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372" y="726537"/>
            <a:ext cx="4689466" cy="2300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51" y="2413736"/>
            <a:ext cx="1930769" cy="19698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86801" y="1285773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1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590903" y="2209425"/>
            <a:ext cx="1188720" cy="159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90113" y="3745086"/>
            <a:ext cx="25160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Apabila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sudah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mempunyai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akun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dan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ingin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login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dengan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memasukan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email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dan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password</a:t>
            </a:r>
            <a:endParaRPr lang="en-US" sz="1100" dirty="0">
              <a:solidFill>
                <a:schemeClr val="tx1"/>
              </a:solidFill>
              <a:latin typeface="Raleway" panose="020B060402020202020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7746274" y="2638697"/>
            <a:ext cx="654451" cy="52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85263" y="852666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2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520680" y="2830743"/>
            <a:ext cx="5041266" cy="55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6274" y="3269968"/>
            <a:ext cx="128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Klik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google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jika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ingin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masuk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menggunakan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akun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google</a:t>
            </a:r>
            <a:endParaRPr lang="en-US" sz="1100" dirty="0">
              <a:solidFill>
                <a:schemeClr val="tx1"/>
              </a:solidFill>
              <a:latin typeface="Raleway" panose="020B060402020202020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43302" y="3555535"/>
            <a:ext cx="14260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Klik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daftar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dan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masukan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data-data </a:t>
            </a:r>
            <a:r>
              <a:rPr lang="en-US" sz="1100" dirty="0" err="1" smtClean="0">
                <a:solidFill>
                  <a:schemeClr val="tx1"/>
                </a:solidFill>
                <a:latin typeface="Raleway" panose="020B0604020202020204" charset="0"/>
              </a:rPr>
              <a:t>anda</a:t>
            </a:r>
            <a:r>
              <a:rPr lang="en-US" sz="1100" dirty="0" smtClean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endParaRPr lang="en-US" sz="1100" dirty="0">
              <a:solidFill>
                <a:schemeClr val="tx1"/>
              </a:solidFill>
              <a:latin typeface="Raleway" panose="020B0604020202020204" charset="0"/>
            </a:endParaRPr>
          </a:p>
        </p:txBody>
      </p:sp>
      <p:cxnSp>
        <p:nvCxnSpPr>
          <p:cNvPr id="41" name="Straight Arrow Connector 40"/>
          <p:cNvCxnSpPr>
            <a:endCxn id="21" idx="1"/>
          </p:cNvCxnSpPr>
          <p:nvPr/>
        </p:nvCxnSpPr>
        <p:spPr>
          <a:xfrm>
            <a:off x="2442506" y="1512255"/>
            <a:ext cx="1326866" cy="3644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947329" y="2803428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3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5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4"/>
          <p:cNvSpPr/>
          <p:nvPr/>
        </p:nvSpPr>
        <p:spPr>
          <a:xfrm>
            <a:off x="3729050" y="-4975"/>
            <a:ext cx="5415000" cy="20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80" t="72721" r="80" b="195"/>
          <a:stretch/>
        </p:blipFill>
        <p:spPr>
          <a:xfrm>
            <a:off x="0" y="150"/>
            <a:ext cx="9144000" cy="1652400"/>
          </a:xfrm>
          <a:prstGeom prst="rect">
            <a:avLst/>
          </a:prstGeom>
        </p:spPr>
      </p:pic>
      <p:sp>
        <p:nvSpPr>
          <p:cNvPr id="752" name="Google Shape;752;p34"/>
          <p:cNvSpPr txBox="1">
            <a:spLocks noGrp="1"/>
          </p:cNvSpPr>
          <p:nvPr>
            <p:ph type="title"/>
          </p:nvPr>
        </p:nvSpPr>
        <p:spPr>
          <a:xfrm>
            <a:off x="713232" y="21024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 Macam </a:t>
            </a:r>
            <a:r>
              <a:rPr lang="en" dirty="0" smtClean="0">
                <a:highlight>
                  <a:schemeClr val="accent1"/>
                </a:highlight>
              </a:rPr>
              <a:t>Penjualan di Pintar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53" name="Google Shape;753;p34"/>
          <p:cNvSpPr txBox="1">
            <a:spLocks noGrp="1"/>
          </p:cNvSpPr>
          <p:nvPr>
            <p:ph type="subTitle" idx="3"/>
          </p:nvPr>
        </p:nvSpPr>
        <p:spPr>
          <a:xfrm>
            <a:off x="456888" y="3025129"/>
            <a:ext cx="2683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i-FI" sz="1200" b="0" dirty="0" smtClean="0"/>
              <a:t>Pintar sebagai DP dan LP (menggunakan LMS Pintar)</a:t>
            </a:r>
            <a:endParaRPr lang="fi-FI" sz="1200" b="0" dirty="0"/>
          </a:p>
        </p:txBody>
      </p:sp>
      <p:sp>
        <p:nvSpPr>
          <p:cNvPr id="755" name="Google Shape;755;p34"/>
          <p:cNvSpPr txBox="1">
            <a:spLocks noGrp="1"/>
          </p:cNvSpPr>
          <p:nvPr>
            <p:ph type="subTitle" idx="5"/>
          </p:nvPr>
        </p:nvSpPr>
        <p:spPr>
          <a:xfrm>
            <a:off x="3403800" y="302718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Pintar sebagai DP tapi menggunakan LMS Partner</a:t>
            </a:r>
            <a:endParaRPr sz="1200" b="0" dirty="0"/>
          </a:p>
        </p:txBody>
      </p:sp>
      <p:sp>
        <p:nvSpPr>
          <p:cNvPr id="757" name="Google Shape;757;p34"/>
          <p:cNvSpPr txBox="1">
            <a:spLocks noGrp="1"/>
          </p:cNvSpPr>
          <p:nvPr>
            <p:ph type="subTitle" idx="7"/>
          </p:nvPr>
        </p:nvSpPr>
        <p:spPr>
          <a:xfrm>
            <a:off x="6089964" y="3008826"/>
            <a:ext cx="250058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i-FI" sz="1200" b="0" dirty="0" smtClean="0"/>
              <a:t>User membeli di DP lain, tapi LMS menggunakan LMS Pintar</a:t>
            </a:r>
            <a:endParaRPr lang="fi-FI" sz="1200" b="0" dirty="0"/>
          </a:p>
        </p:txBody>
      </p:sp>
      <p:sp>
        <p:nvSpPr>
          <p:cNvPr id="758" name="Google Shape;758;p34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sz="1000"/>
          </a:p>
        </p:txBody>
      </p:sp>
      <p:cxnSp>
        <p:nvCxnSpPr>
          <p:cNvPr id="759" name="Google Shape;759;p34"/>
          <p:cNvCxnSpPr/>
          <p:nvPr/>
        </p:nvCxnSpPr>
        <p:spPr>
          <a:xfrm>
            <a:off x="3224300" y="3106725"/>
            <a:ext cx="0" cy="1144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34"/>
          <p:cNvCxnSpPr/>
          <p:nvPr/>
        </p:nvCxnSpPr>
        <p:spPr>
          <a:xfrm>
            <a:off x="5907425" y="3106725"/>
            <a:ext cx="0" cy="1144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237" y="3412305"/>
            <a:ext cx="1041937" cy="15261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901" y="3456426"/>
            <a:ext cx="1077354" cy="15442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172" y="3555319"/>
            <a:ext cx="2209060" cy="1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704794" y="284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Step–Step Membeli di </a:t>
            </a:r>
            <a:r>
              <a:rPr lang="en" dirty="0" smtClean="0">
                <a:highlight>
                  <a:schemeClr val="accent1"/>
                </a:highlight>
              </a:rPr>
              <a:t>DP Pintar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669" name="Google Shape;669;p28"/>
          <p:cNvSpPr txBox="1">
            <a:spLocks noGrp="1"/>
          </p:cNvSpPr>
          <p:nvPr>
            <p:ph type="body" idx="1"/>
          </p:nvPr>
        </p:nvSpPr>
        <p:spPr>
          <a:xfrm>
            <a:off x="1097706" y="4298885"/>
            <a:ext cx="6936761" cy="505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050" dirty="0" err="1" smtClean="0"/>
              <a:t>Pilih</a:t>
            </a:r>
            <a:r>
              <a:rPr lang="en-US" sz="1050" dirty="0" smtClean="0"/>
              <a:t> </a:t>
            </a:r>
            <a:r>
              <a:rPr lang="en-US" sz="1050" dirty="0" err="1" smtClean="0"/>
              <a:t>kursus</a:t>
            </a:r>
            <a:r>
              <a:rPr lang="en-US" sz="1050" dirty="0" smtClean="0"/>
              <a:t> yang </a:t>
            </a:r>
            <a:r>
              <a:rPr lang="en-US" sz="1050" dirty="0" err="1" smtClean="0"/>
              <a:t>ingin</a:t>
            </a:r>
            <a:r>
              <a:rPr lang="en-US" sz="1050" dirty="0" smtClean="0"/>
              <a:t> di </a:t>
            </a:r>
            <a:r>
              <a:rPr lang="en-US" sz="1050" dirty="0" err="1" smtClean="0"/>
              <a:t>beli</a:t>
            </a:r>
            <a:r>
              <a:rPr lang="en-US" sz="1050" dirty="0" smtClean="0"/>
              <a:t> 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err="1" smtClean="0">
                <a:sym typeface="Wingdings" panose="05000000000000000000" pitchFamily="2" charset="2"/>
              </a:rPr>
              <a:t>klik</a:t>
            </a:r>
            <a:r>
              <a:rPr lang="en-US" sz="1050" dirty="0" smtClean="0">
                <a:sym typeface="Wingdings" panose="05000000000000000000" pitchFamily="2" charset="2"/>
              </a:rPr>
              <a:t> “</a:t>
            </a:r>
            <a:r>
              <a:rPr lang="en-US" sz="1050" b="1" dirty="0" err="1" smtClean="0">
                <a:sym typeface="Wingdings" panose="05000000000000000000" pitchFamily="2" charset="2"/>
              </a:rPr>
              <a:t>lihat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selengkapnya</a:t>
            </a:r>
            <a:r>
              <a:rPr lang="en-US" sz="1050" dirty="0" smtClean="0">
                <a:sym typeface="Wingdings" panose="05000000000000000000" pitchFamily="2" charset="2"/>
              </a:rPr>
              <a:t>”  </a:t>
            </a:r>
            <a:r>
              <a:rPr lang="en-US" sz="1050" dirty="0" err="1" smtClean="0">
                <a:sym typeface="Wingdings" panose="05000000000000000000" pitchFamily="2" charset="2"/>
              </a:rPr>
              <a:t>cek</a:t>
            </a:r>
            <a:r>
              <a:rPr lang="en-US" sz="1050" dirty="0" smtClean="0">
                <a:sym typeface="Wingdings" panose="05000000000000000000" pitchFamily="2" charset="2"/>
              </a:rPr>
              <a:t> detail  </a:t>
            </a:r>
            <a:r>
              <a:rPr lang="en-US" sz="1050" dirty="0" err="1" smtClean="0">
                <a:sym typeface="Wingdings" panose="05000000000000000000" pitchFamily="2" charset="2"/>
              </a:rPr>
              <a:t>jika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sesuai</a:t>
            </a:r>
            <a:r>
              <a:rPr lang="en-US" sz="1050" dirty="0" smtClean="0">
                <a:sym typeface="Wingdings" panose="05000000000000000000" pitchFamily="2" charset="2"/>
              </a:rPr>
              <a:t>, </a:t>
            </a:r>
            <a:r>
              <a:rPr lang="en-US" sz="1050" dirty="0" err="1" smtClean="0">
                <a:sym typeface="Wingdings" panose="05000000000000000000" pitchFamily="2" charset="2"/>
              </a:rPr>
              <a:t>cek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kuota</a:t>
            </a:r>
            <a:r>
              <a:rPr lang="en-US" sz="1050" dirty="0" smtClean="0">
                <a:sym typeface="Wingdings" panose="05000000000000000000" pitchFamily="2" charset="2"/>
              </a:rPr>
              <a:t> per </a:t>
            </a:r>
            <a:r>
              <a:rPr lang="en-US" sz="1050" dirty="0" err="1" smtClean="0">
                <a:sym typeface="Wingdings" panose="05000000000000000000" pitchFamily="2" charset="2"/>
              </a:rPr>
              <a:t>jadwal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dan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pilih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jadwal</a:t>
            </a:r>
            <a:r>
              <a:rPr lang="en-US" sz="1050" dirty="0" smtClean="0">
                <a:sym typeface="Wingdings" panose="05000000000000000000" pitchFamily="2" charset="2"/>
              </a:rPr>
              <a:t> yang </a:t>
            </a:r>
            <a:r>
              <a:rPr lang="en-US" sz="1050" dirty="0" err="1" smtClean="0">
                <a:sym typeface="Wingdings" panose="05000000000000000000" pitchFamily="2" charset="2"/>
              </a:rPr>
              <a:t>ingin</a:t>
            </a:r>
            <a:r>
              <a:rPr lang="en-US" sz="1050" dirty="0" smtClean="0">
                <a:sym typeface="Wingdings" panose="05000000000000000000" pitchFamily="2" charset="2"/>
              </a:rPr>
              <a:t> di </a:t>
            </a:r>
            <a:r>
              <a:rPr lang="en-US" sz="1050" dirty="0" err="1" smtClean="0">
                <a:sym typeface="Wingdings" panose="05000000000000000000" pitchFamily="2" charset="2"/>
              </a:rPr>
              <a:t>beli</a:t>
            </a:r>
            <a:r>
              <a:rPr lang="en-US" sz="1050" dirty="0" smtClean="0">
                <a:sym typeface="Wingdings" panose="05000000000000000000" pitchFamily="2" charset="2"/>
              </a:rPr>
              <a:t>  </a:t>
            </a:r>
            <a:r>
              <a:rPr lang="en-US" sz="1050" dirty="0" err="1" smtClean="0">
                <a:sym typeface="Wingdings" panose="05000000000000000000" pitchFamily="2" charset="2"/>
              </a:rPr>
              <a:t>klik</a:t>
            </a:r>
            <a:r>
              <a:rPr lang="en-US" sz="1050" dirty="0" smtClean="0">
                <a:sym typeface="Wingdings" panose="05000000000000000000" pitchFamily="2" charset="2"/>
              </a:rPr>
              <a:t> “</a:t>
            </a:r>
            <a:r>
              <a:rPr lang="en-US" sz="1050" b="1" dirty="0" err="1" smtClean="0">
                <a:sym typeface="Wingdings" panose="05000000000000000000" pitchFamily="2" charset="2"/>
              </a:rPr>
              <a:t>daftar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sekarang</a:t>
            </a:r>
            <a:r>
              <a:rPr lang="en-US" sz="1050" dirty="0" smtClean="0">
                <a:sym typeface="Wingdings" panose="05000000000000000000" pitchFamily="2" charset="2"/>
              </a:rPr>
              <a:t>”</a:t>
            </a:r>
            <a:endParaRPr lang="en-US" sz="1050" dirty="0"/>
          </a:p>
        </p:txBody>
      </p:sp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xfrm>
            <a:off x="8171525" y="4604400"/>
            <a:ext cx="458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357286" y="3842976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1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03835" y="363110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2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20225" y="3616128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3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92" y="1496475"/>
            <a:ext cx="4165462" cy="19500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05" y="1365610"/>
            <a:ext cx="3770094" cy="2096421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6042228" y="2271517"/>
            <a:ext cx="973934" cy="143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2" idx="0"/>
          </p:cNvCxnSpPr>
          <p:nvPr/>
        </p:nvCxnSpPr>
        <p:spPr>
          <a:xfrm flipV="1">
            <a:off x="7963053" y="2998408"/>
            <a:ext cx="142828" cy="61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0"/>
          </p:cNvCxnSpPr>
          <p:nvPr/>
        </p:nvCxnSpPr>
        <p:spPr>
          <a:xfrm flipH="1" flipV="1">
            <a:off x="1357287" y="3332442"/>
            <a:ext cx="136415" cy="51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559" y="2098096"/>
            <a:ext cx="845291" cy="1814095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807" y="2108498"/>
            <a:ext cx="838390" cy="1803693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04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704794" y="284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Step–Step Membeli di </a:t>
            </a:r>
            <a:r>
              <a:rPr lang="en" dirty="0" smtClean="0">
                <a:highlight>
                  <a:schemeClr val="accent1"/>
                </a:highlight>
              </a:rPr>
              <a:t>DP Pintar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669" name="Google Shape;669;p28"/>
          <p:cNvSpPr txBox="1">
            <a:spLocks noGrp="1"/>
          </p:cNvSpPr>
          <p:nvPr>
            <p:ph type="body" idx="1"/>
          </p:nvPr>
        </p:nvSpPr>
        <p:spPr>
          <a:xfrm>
            <a:off x="1097706" y="4298885"/>
            <a:ext cx="6936761" cy="505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050" dirty="0" smtClean="0"/>
              <a:t>User </a:t>
            </a:r>
            <a:r>
              <a:rPr lang="en-US" sz="1050" dirty="0" err="1" smtClean="0"/>
              <a:t>akan</a:t>
            </a:r>
            <a:r>
              <a:rPr lang="en-US" sz="1050" dirty="0" smtClean="0"/>
              <a:t> di </a:t>
            </a:r>
            <a:r>
              <a:rPr lang="en-US" sz="1050" dirty="0" err="1" smtClean="0"/>
              <a:t>kirim</a:t>
            </a:r>
            <a:r>
              <a:rPr lang="en-US" sz="1050" dirty="0" smtClean="0"/>
              <a:t> </a:t>
            </a:r>
            <a:r>
              <a:rPr lang="en-US" sz="1050" dirty="0" err="1" smtClean="0"/>
              <a:t>ke</a:t>
            </a:r>
            <a:r>
              <a:rPr lang="en-US" sz="1050" dirty="0" smtClean="0"/>
              <a:t> </a:t>
            </a:r>
            <a:r>
              <a:rPr lang="en-US" sz="1050" dirty="0" err="1" smtClean="0"/>
              <a:t>halaman</a:t>
            </a:r>
            <a:r>
              <a:rPr lang="en-US" sz="1050" dirty="0" smtClean="0"/>
              <a:t> detail </a:t>
            </a:r>
            <a:r>
              <a:rPr lang="en-US" sz="1050" dirty="0" err="1" smtClean="0"/>
              <a:t>pembelian</a:t>
            </a:r>
            <a:r>
              <a:rPr lang="en-US" sz="1050" dirty="0" smtClean="0"/>
              <a:t> </a:t>
            </a:r>
            <a:r>
              <a:rPr lang="en-US" sz="1050" dirty="0" err="1" smtClean="0"/>
              <a:t>untuk</a:t>
            </a:r>
            <a:r>
              <a:rPr lang="en-US" sz="1050" dirty="0" smtClean="0"/>
              <a:t> </a:t>
            </a:r>
            <a:r>
              <a:rPr lang="en-US" sz="1050" dirty="0" err="1" smtClean="0"/>
              <a:t>memastikan</a:t>
            </a:r>
            <a:r>
              <a:rPr lang="en-US" sz="1050" dirty="0" smtClean="0"/>
              <a:t> data yang di </a:t>
            </a:r>
            <a:r>
              <a:rPr lang="en-US" sz="1050" dirty="0" err="1" smtClean="0"/>
              <a:t>beli</a:t>
            </a:r>
            <a:r>
              <a:rPr lang="en-US" sz="1050" dirty="0" smtClean="0"/>
              <a:t> </a:t>
            </a:r>
            <a:r>
              <a:rPr lang="en-US" sz="1050" dirty="0" err="1" smtClean="0"/>
              <a:t>sesuai</a:t>
            </a:r>
            <a:r>
              <a:rPr lang="en-US" sz="1050" dirty="0" smtClean="0"/>
              <a:t> </a:t>
            </a:r>
            <a:r>
              <a:rPr lang="en-US" sz="1050" dirty="0" smtClean="0">
                <a:sym typeface="Wingdings" panose="05000000000000000000" pitchFamily="2" charset="2"/>
              </a:rPr>
              <a:t> checklist checkbox </a:t>
            </a:r>
            <a:r>
              <a:rPr lang="en-US" sz="1050" dirty="0" err="1" smtClean="0">
                <a:sym typeface="Wingdings" panose="05000000000000000000" pitchFamily="2" charset="2"/>
              </a:rPr>
              <a:t>saya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setuju</a:t>
            </a:r>
            <a:r>
              <a:rPr lang="en-US" sz="1050" dirty="0" smtClean="0">
                <a:sym typeface="Wingdings" panose="05000000000000000000" pitchFamily="2" charset="2"/>
              </a:rPr>
              <a:t>  </a:t>
            </a:r>
            <a:r>
              <a:rPr lang="en-US" sz="1050" dirty="0" err="1" smtClean="0">
                <a:sym typeface="Wingdings" panose="05000000000000000000" pitchFamily="2" charset="2"/>
              </a:rPr>
              <a:t>klik</a:t>
            </a:r>
            <a:r>
              <a:rPr lang="en-US" sz="1050" dirty="0" smtClean="0">
                <a:sym typeface="Wingdings" panose="05000000000000000000" pitchFamily="2" charset="2"/>
              </a:rPr>
              <a:t> “</a:t>
            </a:r>
            <a:r>
              <a:rPr lang="en-US" sz="1050" b="1" dirty="0" err="1" smtClean="0">
                <a:sym typeface="Wingdings" panose="05000000000000000000" pitchFamily="2" charset="2"/>
              </a:rPr>
              <a:t>pilih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pembayaran</a:t>
            </a:r>
            <a:r>
              <a:rPr lang="en-US" sz="1050" dirty="0" smtClean="0">
                <a:sym typeface="Wingdings" panose="05000000000000000000" pitchFamily="2" charset="2"/>
              </a:rPr>
              <a:t>”  </a:t>
            </a:r>
            <a:r>
              <a:rPr lang="en-US" sz="1050" dirty="0" err="1" smtClean="0">
                <a:sym typeface="Wingdings" panose="05000000000000000000" pitchFamily="2" charset="2"/>
              </a:rPr>
              <a:t>isi</a:t>
            </a:r>
            <a:r>
              <a:rPr lang="en-US" sz="1050" dirty="0" smtClean="0">
                <a:sym typeface="Wingdings" panose="05000000000000000000" pitchFamily="2" charset="2"/>
              </a:rPr>
              <a:t> “</a:t>
            </a:r>
            <a:r>
              <a:rPr lang="en-US" sz="1050" b="1" dirty="0" err="1" smtClean="0">
                <a:sym typeface="Wingdings" panose="05000000000000000000" pitchFamily="2" charset="2"/>
              </a:rPr>
              <a:t>Nomer</a:t>
            </a:r>
            <a:r>
              <a:rPr lang="en-US" sz="1050" b="1" dirty="0" smtClean="0">
                <a:sym typeface="Wingdings" panose="05000000000000000000" pitchFamily="2" charset="2"/>
              </a:rPr>
              <a:t> ID </a:t>
            </a:r>
            <a:r>
              <a:rPr lang="en-US" sz="1050" b="1" dirty="0" err="1" smtClean="0">
                <a:sym typeface="Wingdings" panose="05000000000000000000" pitchFamily="2" charset="2"/>
              </a:rPr>
              <a:t>Prakerja</a:t>
            </a:r>
            <a:r>
              <a:rPr lang="en-US" sz="1050" dirty="0" smtClean="0">
                <a:sym typeface="Wingdings" panose="05000000000000000000" pitchFamily="2" charset="2"/>
              </a:rPr>
              <a:t>”  </a:t>
            </a:r>
            <a:r>
              <a:rPr lang="en-US" sz="1050" dirty="0" err="1" smtClean="0">
                <a:sym typeface="Wingdings" panose="05000000000000000000" pitchFamily="2" charset="2"/>
              </a:rPr>
              <a:t>klik</a:t>
            </a:r>
            <a:r>
              <a:rPr lang="en-US" sz="1050" dirty="0" smtClean="0">
                <a:sym typeface="Wingdings" panose="05000000000000000000" pitchFamily="2" charset="2"/>
              </a:rPr>
              <a:t> “</a:t>
            </a:r>
            <a:r>
              <a:rPr lang="en-US" sz="1050" b="1" dirty="0" err="1" smtClean="0">
                <a:sym typeface="Wingdings" panose="05000000000000000000" pitchFamily="2" charset="2"/>
              </a:rPr>
              <a:t>Lanjutkan</a:t>
            </a:r>
            <a:r>
              <a:rPr lang="en-US" sz="1050" dirty="0" smtClean="0">
                <a:sym typeface="Wingdings" panose="05000000000000000000" pitchFamily="2" charset="2"/>
              </a:rPr>
              <a:t>”</a:t>
            </a:r>
            <a:endParaRPr lang="en-US" sz="1050" dirty="0"/>
          </a:p>
        </p:txBody>
      </p:sp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xfrm>
            <a:off x="8171525" y="4604400"/>
            <a:ext cx="458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486541" y="367078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Raleway" panose="020B0604020202020204" charset="0"/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03835" y="36311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5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20225" y="361612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6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59" y="1341397"/>
            <a:ext cx="4340302" cy="19983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657" y="1353922"/>
            <a:ext cx="4157459" cy="190220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32" idx="0"/>
          </p:cNvCxnSpPr>
          <p:nvPr/>
        </p:nvCxnSpPr>
        <p:spPr>
          <a:xfrm flipV="1">
            <a:off x="7967060" y="2840020"/>
            <a:ext cx="204465" cy="776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042228" y="2320118"/>
            <a:ext cx="785158" cy="1381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622957" y="2528048"/>
            <a:ext cx="493362" cy="108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725" y="2469094"/>
            <a:ext cx="874527" cy="1517960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567" y="2271885"/>
            <a:ext cx="787952" cy="1715169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626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704794" y="284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Step–Step Membeli di </a:t>
            </a:r>
            <a:r>
              <a:rPr lang="en" dirty="0" smtClean="0">
                <a:highlight>
                  <a:schemeClr val="accent1"/>
                </a:highlight>
              </a:rPr>
              <a:t>DP Pintar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669" name="Google Shape;669;p28"/>
          <p:cNvSpPr txBox="1">
            <a:spLocks noGrp="1"/>
          </p:cNvSpPr>
          <p:nvPr>
            <p:ph type="body" idx="1"/>
          </p:nvPr>
        </p:nvSpPr>
        <p:spPr>
          <a:xfrm>
            <a:off x="1088413" y="4035754"/>
            <a:ext cx="7320381" cy="505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050" dirty="0" err="1" smtClean="0"/>
              <a:t>Jika</a:t>
            </a:r>
            <a:r>
              <a:rPr lang="en-US" sz="1050" dirty="0"/>
              <a:t> </a:t>
            </a:r>
            <a:r>
              <a:rPr lang="en-US" sz="1050" dirty="0" smtClean="0"/>
              <a:t>ID </a:t>
            </a:r>
            <a:r>
              <a:rPr lang="en-US" sz="1050" dirty="0" err="1" smtClean="0"/>
              <a:t>prakerja</a:t>
            </a:r>
            <a:r>
              <a:rPr lang="en-US" sz="1050" dirty="0" smtClean="0"/>
              <a:t> </a:t>
            </a:r>
            <a:r>
              <a:rPr lang="en-US" sz="1050" dirty="0" err="1" smtClean="0"/>
              <a:t>sesuai</a:t>
            </a:r>
            <a:r>
              <a:rPr lang="en-US" sz="1050" dirty="0" smtClean="0"/>
              <a:t> </a:t>
            </a:r>
            <a:r>
              <a:rPr lang="en-US" sz="1050" dirty="0" err="1" smtClean="0"/>
              <a:t>maka</a:t>
            </a:r>
            <a:r>
              <a:rPr lang="en-US" sz="1050" dirty="0" smtClean="0"/>
              <a:t> </a:t>
            </a:r>
            <a:r>
              <a:rPr lang="en-US" sz="1050" dirty="0" err="1" smtClean="0"/>
              <a:t>kode</a:t>
            </a:r>
            <a:r>
              <a:rPr lang="en-US" sz="1050" dirty="0" smtClean="0"/>
              <a:t> OTP </a:t>
            </a:r>
            <a:r>
              <a:rPr lang="en-US" sz="1050" dirty="0" err="1" smtClean="0"/>
              <a:t>akan</a:t>
            </a:r>
            <a:r>
              <a:rPr lang="en-US" sz="1050" dirty="0" smtClean="0"/>
              <a:t> di </a:t>
            </a:r>
            <a:r>
              <a:rPr lang="en-US" sz="1050" dirty="0" err="1" smtClean="0"/>
              <a:t>kirim</a:t>
            </a:r>
            <a:r>
              <a:rPr lang="en-US" sz="1050" dirty="0" smtClean="0"/>
              <a:t> </a:t>
            </a:r>
            <a:r>
              <a:rPr lang="en-US" sz="1050" dirty="0" err="1" smtClean="0"/>
              <a:t>ke</a:t>
            </a:r>
            <a:r>
              <a:rPr lang="en-US" sz="1050" dirty="0" smtClean="0"/>
              <a:t> </a:t>
            </a:r>
            <a:r>
              <a:rPr lang="en-US" sz="1050" dirty="0" err="1" smtClean="0"/>
              <a:t>sms</a:t>
            </a:r>
            <a:r>
              <a:rPr lang="en-US" sz="1050" dirty="0" smtClean="0"/>
              <a:t> user 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err="1" smtClean="0">
                <a:sym typeface="Wingdings" panose="05000000000000000000" pitchFamily="2" charset="2"/>
              </a:rPr>
              <a:t>silahkan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smtClean="0"/>
              <a:t>di </a:t>
            </a:r>
            <a:r>
              <a:rPr lang="en-US" sz="1050" dirty="0" err="1" smtClean="0"/>
              <a:t>cek</a:t>
            </a:r>
            <a:r>
              <a:rPr lang="en-US" sz="1050" dirty="0" smtClean="0"/>
              <a:t> di </a:t>
            </a:r>
            <a:r>
              <a:rPr lang="en-US" sz="1050" dirty="0" err="1" smtClean="0"/>
              <a:t>sms</a:t>
            </a:r>
            <a:r>
              <a:rPr lang="en-US" sz="1050" dirty="0" smtClean="0"/>
              <a:t> </a:t>
            </a:r>
            <a:r>
              <a:rPr lang="en-US" sz="1050" dirty="0" err="1" smtClean="0"/>
              <a:t>untuk</a:t>
            </a:r>
            <a:r>
              <a:rPr lang="en-US" sz="1050" dirty="0" smtClean="0"/>
              <a:t> </a:t>
            </a:r>
            <a:r>
              <a:rPr lang="en-US" sz="1050" dirty="0" err="1" smtClean="0"/>
              <a:t>melihat</a:t>
            </a:r>
            <a:r>
              <a:rPr lang="en-US" sz="1050" dirty="0" smtClean="0"/>
              <a:t> </a:t>
            </a:r>
            <a:r>
              <a:rPr lang="en-US" sz="1050" dirty="0" err="1" smtClean="0"/>
              <a:t>kode</a:t>
            </a:r>
            <a:r>
              <a:rPr lang="en-US" sz="1050" dirty="0" smtClean="0"/>
              <a:t> OTP 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err="1" smtClean="0">
                <a:sym typeface="Wingdings" panose="05000000000000000000" pitchFamily="2" charset="2"/>
              </a:rPr>
              <a:t>isi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kode</a:t>
            </a:r>
            <a:r>
              <a:rPr lang="en-US" sz="1050" dirty="0" smtClean="0">
                <a:sym typeface="Wingdings" panose="05000000000000000000" pitchFamily="2" charset="2"/>
              </a:rPr>
              <a:t> OTP  </a:t>
            </a:r>
            <a:r>
              <a:rPr lang="en-US" sz="1050" dirty="0" err="1" smtClean="0">
                <a:sym typeface="Wingdings" panose="05000000000000000000" pitchFamily="2" charset="2"/>
              </a:rPr>
              <a:t>klik</a:t>
            </a:r>
            <a:r>
              <a:rPr lang="en-US" sz="1050" dirty="0" smtClean="0">
                <a:sym typeface="Wingdings" panose="05000000000000000000" pitchFamily="2" charset="2"/>
              </a:rPr>
              <a:t> “ </a:t>
            </a:r>
            <a:r>
              <a:rPr lang="en-US" sz="1050" b="1" dirty="0" err="1" smtClean="0">
                <a:sym typeface="Wingdings" panose="05000000000000000000" pitchFamily="2" charset="2"/>
              </a:rPr>
              <a:t>verifikasi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pembayaran</a:t>
            </a:r>
            <a:r>
              <a:rPr lang="en-US" sz="1050" dirty="0" smtClean="0">
                <a:sym typeface="Wingdings" panose="05000000000000000000" pitchFamily="2" charset="2"/>
              </a:rPr>
              <a:t>”  </a:t>
            </a:r>
            <a:r>
              <a:rPr lang="en-US" sz="1050" dirty="0" err="1" smtClean="0">
                <a:sym typeface="Wingdings" panose="05000000000000000000" pitchFamily="2" charset="2"/>
              </a:rPr>
              <a:t>Jika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berhasil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maka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akan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ada</a:t>
            </a:r>
            <a:r>
              <a:rPr lang="en-US" sz="1050" dirty="0" smtClean="0">
                <a:sym typeface="Wingdings" panose="05000000000000000000" pitchFamily="2" charset="2"/>
              </a:rPr>
              <a:t> pop up </a:t>
            </a:r>
            <a:endParaRPr lang="en-US" sz="1050" dirty="0"/>
          </a:p>
        </p:txBody>
      </p:sp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xfrm>
            <a:off x="8171525" y="4604400"/>
            <a:ext cx="458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621426" y="353875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7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03835" y="3631107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9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26" y="1300160"/>
            <a:ext cx="3933248" cy="18151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360" y="1286396"/>
            <a:ext cx="3946698" cy="182888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1764254" y="2463502"/>
            <a:ext cx="430307" cy="1054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042228" y="2706677"/>
            <a:ext cx="509179" cy="99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72880" y="354807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8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3119715" y="2775473"/>
            <a:ext cx="0" cy="772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869" y="1796468"/>
            <a:ext cx="742386" cy="1605624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0" y="1777372"/>
            <a:ext cx="765192" cy="16200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57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704794" y="284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Step–Step Membeli di </a:t>
            </a:r>
            <a:r>
              <a:rPr lang="en" dirty="0" smtClean="0">
                <a:highlight>
                  <a:schemeClr val="accent1"/>
                </a:highlight>
              </a:rPr>
              <a:t>DP Pintar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669" name="Google Shape;669;p28"/>
          <p:cNvSpPr txBox="1">
            <a:spLocks noGrp="1"/>
          </p:cNvSpPr>
          <p:nvPr>
            <p:ph type="body" idx="1"/>
          </p:nvPr>
        </p:nvSpPr>
        <p:spPr>
          <a:xfrm>
            <a:off x="956021" y="1590200"/>
            <a:ext cx="3085602" cy="667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050" dirty="0" err="1" smtClean="0"/>
              <a:t>Jika</a:t>
            </a:r>
            <a:r>
              <a:rPr lang="en-US" sz="1050" dirty="0" smtClean="0"/>
              <a:t> </a:t>
            </a:r>
            <a:r>
              <a:rPr lang="en-US" sz="1050" dirty="0" err="1" smtClean="0"/>
              <a:t>sukses</a:t>
            </a:r>
            <a:r>
              <a:rPr lang="en-US" sz="1050" dirty="0" smtClean="0"/>
              <a:t> </a:t>
            </a:r>
            <a:r>
              <a:rPr lang="en-US" sz="1050" dirty="0" err="1" smtClean="0"/>
              <a:t>membayar</a:t>
            </a:r>
            <a:r>
              <a:rPr lang="en-US" sz="1050" dirty="0" smtClean="0"/>
              <a:t>, </a:t>
            </a:r>
            <a:r>
              <a:rPr lang="en-US" sz="1050" dirty="0" err="1" smtClean="0"/>
              <a:t>akan</a:t>
            </a:r>
            <a:r>
              <a:rPr lang="en-US" sz="1050" dirty="0" smtClean="0"/>
              <a:t> </a:t>
            </a:r>
            <a:r>
              <a:rPr lang="en-US" sz="1050" dirty="0" err="1" smtClean="0"/>
              <a:t>ada</a:t>
            </a:r>
            <a:r>
              <a:rPr lang="en-US" sz="1050" dirty="0" smtClean="0"/>
              <a:t> 2 </a:t>
            </a:r>
            <a:r>
              <a:rPr lang="en-US" sz="1050" dirty="0" err="1" smtClean="0"/>
              <a:t>kemungkinan</a:t>
            </a:r>
            <a:r>
              <a:rPr lang="en-US" sz="1050" dirty="0" smtClean="0"/>
              <a:t> </a:t>
            </a:r>
            <a:r>
              <a:rPr lang="en-US" sz="1050" dirty="0" err="1" smtClean="0"/>
              <a:t>tombol</a:t>
            </a:r>
            <a:r>
              <a:rPr lang="en-US" sz="1050" dirty="0" smtClean="0"/>
              <a:t> yang </a:t>
            </a:r>
            <a:r>
              <a:rPr lang="en-US" sz="1050" dirty="0" err="1" smtClean="0"/>
              <a:t>akan</a:t>
            </a:r>
            <a:r>
              <a:rPr lang="en-US" sz="1050" dirty="0" smtClean="0"/>
              <a:t> di </a:t>
            </a:r>
            <a:r>
              <a:rPr lang="en-US" sz="1050" dirty="0" err="1" smtClean="0"/>
              <a:t>tampilkan</a:t>
            </a:r>
            <a:r>
              <a:rPr lang="en-US" sz="1050" dirty="0" smtClean="0"/>
              <a:t> </a:t>
            </a:r>
            <a:r>
              <a:rPr lang="en-US" sz="1050" dirty="0" err="1" smtClean="0"/>
              <a:t>antara</a:t>
            </a:r>
            <a:r>
              <a:rPr lang="en-US" sz="1050" dirty="0" smtClean="0"/>
              <a:t> “</a:t>
            </a:r>
            <a:r>
              <a:rPr lang="en-US" sz="1050" dirty="0" err="1" smtClean="0"/>
              <a:t>lihat</a:t>
            </a:r>
            <a:r>
              <a:rPr lang="en-US" sz="1050" dirty="0" smtClean="0"/>
              <a:t> voucher” </a:t>
            </a:r>
            <a:r>
              <a:rPr lang="en-US" sz="1050" dirty="0" err="1" smtClean="0"/>
              <a:t>atau</a:t>
            </a:r>
            <a:r>
              <a:rPr lang="en-US" sz="1050" dirty="0" smtClean="0"/>
              <a:t> “redeem </a:t>
            </a:r>
            <a:r>
              <a:rPr lang="en-US" sz="1050" dirty="0" err="1" smtClean="0"/>
              <a:t>kode</a:t>
            </a:r>
            <a:r>
              <a:rPr lang="en-US" sz="1050" dirty="0" smtClean="0"/>
              <a:t>”.</a:t>
            </a:r>
          </a:p>
          <a:p>
            <a:pPr marL="0" lvl="0" indent="0">
              <a:buNone/>
            </a:pPr>
            <a:r>
              <a:rPr lang="en-US" sz="1050" dirty="0" smtClean="0"/>
              <a:t> </a:t>
            </a:r>
          </a:p>
        </p:txBody>
      </p:sp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xfrm>
            <a:off x="8171525" y="4604400"/>
            <a:ext cx="458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493" y="860752"/>
            <a:ext cx="4052032" cy="1896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901" y="2966229"/>
            <a:ext cx="844648" cy="1793431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32" y="3022876"/>
            <a:ext cx="793810" cy="1703612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6000" y="3007040"/>
            <a:ext cx="808943" cy="1756454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9402" y="3022876"/>
            <a:ext cx="793810" cy="1718708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2" name="Google Shape;669;p28"/>
          <p:cNvSpPr txBox="1">
            <a:spLocks/>
          </p:cNvSpPr>
          <p:nvPr/>
        </p:nvSpPr>
        <p:spPr>
          <a:xfrm>
            <a:off x="800358" y="4741584"/>
            <a:ext cx="1863368" cy="33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Darker Grotesque SemiBold"/>
              <a:buNone/>
            </a:pPr>
            <a:r>
              <a:rPr lang="en-US" sz="1050" dirty="0" smtClean="0"/>
              <a:t>Redeem </a:t>
            </a:r>
            <a:r>
              <a:rPr lang="en-US" sz="1050" dirty="0" err="1" smtClean="0"/>
              <a:t>kode</a:t>
            </a:r>
            <a:endParaRPr lang="en-US" sz="1050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638" y="2994700"/>
            <a:ext cx="858668" cy="1838882"/>
          </a:xfrm>
          <a:prstGeom prst="rect">
            <a:avLst/>
          </a:prstGeom>
        </p:spPr>
      </p:pic>
      <p:sp>
        <p:nvSpPr>
          <p:cNvPr id="34" name="Google Shape;669;p28"/>
          <p:cNvSpPr txBox="1">
            <a:spLocks/>
          </p:cNvSpPr>
          <p:nvPr/>
        </p:nvSpPr>
        <p:spPr>
          <a:xfrm>
            <a:off x="3043596" y="4763494"/>
            <a:ext cx="1863368" cy="33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Darker Grotesque SemiBold"/>
              <a:buNone/>
            </a:pPr>
            <a:r>
              <a:rPr lang="en-US" sz="1050" dirty="0" err="1" smtClean="0"/>
              <a:t>Lihat</a:t>
            </a:r>
            <a:r>
              <a:rPr lang="en-US" sz="1050" dirty="0" smtClean="0"/>
              <a:t> Voucher</a:t>
            </a:r>
          </a:p>
        </p:txBody>
      </p:sp>
      <p:sp>
        <p:nvSpPr>
          <p:cNvPr id="35" name="Google Shape;669;p28"/>
          <p:cNvSpPr txBox="1">
            <a:spLocks/>
          </p:cNvSpPr>
          <p:nvPr/>
        </p:nvSpPr>
        <p:spPr>
          <a:xfrm>
            <a:off x="5085923" y="4759660"/>
            <a:ext cx="1584508" cy="33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Darker Grotesque SemiBold"/>
              <a:buNone/>
            </a:pPr>
            <a:r>
              <a:rPr lang="en-US" sz="1050" dirty="0" err="1" smtClean="0"/>
              <a:t>Lanjut</a:t>
            </a:r>
            <a:r>
              <a:rPr lang="en-US" sz="1050" dirty="0" smtClean="0"/>
              <a:t> </a:t>
            </a:r>
            <a:r>
              <a:rPr lang="en-US" sz="1050" dirty="0" err="1" smtClean="0"/>
              <a:t>Belajar</a:t>
            </a:r>
            <a:endParaRPr lang="en-US" sz="1050" dirty="0" smtClean="0"/>
          </a:p>
        </p:txBody>
      </p:sp>
      <p:sp>
        <p:nvSpPr>
          <p:cNvPr id="36" name="Google Shape;669;p28"/>
          <p:cNvSpPr txBox="1">
            <a:spLocks/>
          </p:cNvSpPr>
          <p:nvPr/>
        </p:nvSpPr>
        <p:spPr>
          <a:xfrm>
            <a:off x="6587017" y="4726488"/>
            <a:ext cx="1584508" cy="33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Darker Grotesque SemiBold"/>
              <a:buNone/>
            </a:pPr>
            <a:r>
              <a:rPr lang="en-US" sz="1050" dirty="0" err="1" smtClean="0"/>
              <a:t>Selesai</a:t>
            </a:r>
            <a:endParaRPr lang="en-US" sz="1050" dirty="0" smtClean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4069" y="2983686"/>
            <a:ext cx="833818" cy="179708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79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1"/>
          <p:cNvGrpSpPr/>
          <p:nvPr/>
        </p:nvGrpSpPr>
        <p:grpSpPr>
          <a:xfrm>
            <a:off x="5651994" y="1343075"/>
            <a:ext cx="928060" cy="928003"/>
            <a:chOff x="2184500" y="1063131"/>
            <a:chExt cx="572700" cy="572700"/>
          </a:xfrm>
        </p:grpSpPr>
        <p:sp>
          <p:nvSpPr>
            <p:cNvPr id="715" name="Google Shape;715;p31"/>
            <p:cNvSpPr/>
            <p:nvPr/>
          </p:nvSpPr>
          <p:spPr>
            <a:xfrm>
              <a:off x="2184500" y="1063131"/>
              <a:ext cx="572700" cy="5727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235330" y="1113981"/>
              <a:ext cx="471000" cy="471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sz="1000"/>
          </a:p>
        </p:txBody>
      </p:sp>
      <p:sp>
        <p:nvSpPr>
          <p:cNvPr id="717" name="Google Shape;717;p31"/>
          <p:cNvSpPr txBox="1">
            <a:spLocks noGrp="1"/>
          </p:cNvSpPr>
          <p:nvPr>
            <p:ph type="title"/>
          </p:nvPr>
        </p:nvSpPr>
        <p:spPr>
          <a:xfrm>
            <a:off x="808795" y="241297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Cara tukar voucher</a:t>
            </a:r>
            <a:endParaRPr dirty="0"/>
          </a:p>
        </p:txBody>
      </p:sp>
      <p:sp>
        <p:nvSpPr>
          <p:cNvPr id="718" name="Google Shape;718;p31"/>
          <p:cNvSpPr txBox="1">
            <a:spLocks noGrp="1"/>
          </p:cNvSpPr>
          <p:nvPr>
            <p:ph type="subTitle" idx="1"/>
          </p:nvPr>
        </p:nvSpPr>
        <p:spPr>
          <a:xfrm>
            <a:off x="410308" y="2985675"/>
            <a:ext cx="4759569" cy="695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Jika user membeli pelatihan melalui DP lain dan LMS menggunakan Pintar maka untuk mengaksesnya pelatihan user harus menukar kode voucher</a:t>
            </a:r>
            <a:endParaRPr dirty="0"/>
          </a:p>
        </p:txBody>
      </p:sp>
      <p:sp>
        <p:nvSpPr>
          <p:cNvPr id="722" name="Google Shape;722;p31"/>
          <p:cNvSpPr txBox="1">
            <a:spLocks noGrp="1"/>
          </p:cNvSpPr>
          <p:nvPr>
            <p:ph type="title" idx="4294967295"/>
          </p:nvPr>
        </p:nvSpPr>
        <p:spPr>
          <a:xfrm>
            <a:off x="7408863" y="1444625"/>
            <a:ext cx="1735137" cy="560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dirty="0"/>
          </a:p>
        </p:txBody>
      </p:sp>
      <p:sp>
        <p:nvSpPr>
          <p:cNvPr id="720" name="Google Shape;720;p31"/>
          <p:cNvSpPr/>
          <p:nvPr/>
        </p:nvSpPr>
        <p:spPr>
          <a:xfrm>
            <a:off x="6924907" y="-31122"/>
            <a:ext cx="2219093" cy="3807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2547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429" r="27429"/>
          <a:stretch/>
        </p:blipFill>
        <p:spPr>
          <a:xfrm>
            <a:off x="5467866" y="308343"/>
            <a:ext cx="3115200" cy="4604400"/>
          </a:xfrm>
          <a:prstGeom prst="rect">
            <a:avLst/>
          </a:prstGeom>
        </p:spPr>
      </p:pic>
      <p:grpSp>
        <p:nvGrpSpPr>
          <p:cNvPr id="24" name="Google Shape;714;p31"/>
          <p:cNvGrpSpPr/>
          <p:nvPr/>
        </p:nvGrpSpPr>
        <p:grpSpPr>
          <a:xfrm>
            <a:off x="2193686" y="1241079"/>
            <a:ext cx="928060" cy="928003"/>
            <a:chOff x="2184500" y="1063131"/>
            <a:chExt cx="572700" cy="572700"/>
          </a:xfrm>
        </p:grpSpPr>
        <p:sp>
          <p:nvSpPr>
            <p:cNvPr id="25" name="Google Shape;715;p31"/>
            <p:cNvSpPr/>
            <p:nvPr/>
          </p:nvSpPr>
          <p:spPr>
            <a:xfrm>
              <a:off x="2184500" y="1063131"/>
              <a:ext cx="572700" cy="5727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6;p31"/>
            <p:cNvSpPr/>
            <p:nvPr/>
          </p:nvSpPr>
          <p:spPr>
            <a:xfrm>
              <a:off x="2235330" y="1113981"/>
              <a:ext cx="471000" cy="471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722;p31"/>
          <p:cNvSpPr txBox="1">
            <a:spLocks/>
          </p:cNvSpPr>
          <p:nvPr/>
        </p:nvSpPr>
        <p:spPr>
          <a:xfrm>
            <a:off x="1789483" y="1343075"/>
            <a:ext cx="17364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latin typeface="Raleway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078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696725" y="0"/>
            <a:ext cx="7704000" cy="911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Step–Step Menukar Voucher untuk menggunakan </a:t>
            </a:r>
            <a:r>
              <a:rPr lang="en" dirty="0" smtClean="0">
                <a:highlight>
                  <a:schemeClr val="accent1"/>
                </a:highlight>
              </a:rPr>
              <a:t>LMS </a:t>
            </a:r>
            <a:r>
              <a:rPr lang="en" dirty="0" smtClean="0">
                <a:highlight>
                  <a:schemeClr val="accent1"/>
                </a:highlight>
              </a:rPr>
              <a:t>Pintar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669" name="Google Shape;669;p28"/>
          <p:cNvSpPr txBox="1">
            <a:spLocks noGrp="1"/>
          </p:cNvSpPr>
          <p:nvPr>
            <p:ph type="body" idx="1"/>
          </p:nvPr>
        </p:nvSpPr>
        <p:spPr>
          <a:xfrm>
            <a:off x="677703" y="4097041"/>
            <a:ext cx="7440188" cy="909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050" dirty="0" smtClean="0"/>
              <a:t>Voucher code </a:t>
            </a:r>
            <a:r>
              <a:rPr lang="en-US" sz="1050" dirty="0" err="1" smtClean="0"/>
              <a:t>ini</a:t>
            </a:r>
            <a:r>
              <a:rPr lang="en-US" sz="1050" dirty="0" smtClean="0"/>
              <a:t> </a:t>
            </a:r>
            <a:r>
              <a:rPr lang="en-US" sz="1050" dirty="0" err="1" smtClean="0"/>
              <a:t>untuk</a:t>
            </a:r>
            <a:r>
              <a:rPr lang="en-US" sz="1050" dirty="0" smtClean="0"/>
              <a:t> user yang </a:t>
            </a:r>
            <a:r>
              <a:rPr lang="en-US" sz="1050" dirty="0" err="1" smtClean="0"/>
              <a:t>membeli</a:t>
            </a:r>
            <a:r>
              <a:rPr lang="en-US" sz="1050" dirty="0" smtClean="0"/>
              <a:t> </a:t>
            </a:r>
            <a:r>
              <a:rPr lang="en-US" sz="1050" dirty="0" err="1" smtClean="0"/>
              <a:t>dari</a:t>
            </a:r>
            <a:r>
              <a:rPr lang="en-US" sz="1050" dirty="0" smtClean="0"/>
              <a:t> DP lain </a:t>
            </a:r>
            <a:r>
              <a:rPr lang="en-US" sz="1050" dirty="0" err="1" smtClean="0"/>
              <a:t>dan</a:t>
            </a:r>
            <a:r>
              <a:rPr lang="en-US" sz="1050" dirty="0" smtClean="0"/>
              <a:t> </a:t>
            </a:r>
            <a:r>
              <a:rPr lang="en-US" sz="1050" dirty="0" err="1" smtClean="0"/>
              <a:t>menggunakan</a:t>
            </a:r>
            <a:r>
              <a:rPr lang="en-US" sz="1050" dirty="0" smtClean="0"/>
              <a:t> LMS </a:t>
            </a:r>
            <a:r>
              <a:rPr lang="en-US" sz="1050" dirty="0" err="1" smtClean="0"/>
              <a:t>Pintar</a:t>
            </a:r>
            <a:r>
              <a:rPr lang="en-US" sz="1050" dirty="0" smtClean="0"/>
              <a:t>.</a:t>
            </a:r>
            <a:br>
              <a:rPr lang="en-US" sz="1050" dirty="0" smtClean="0"/>
            </a:br>
            <a:r>
              <a:rPr lang="en-US" sz="1050" dirty="0" err="1" smtClean="0"/>
              <a:t>Caranya</a:t>
            </a:r>
            <a:r>
              <a:rPr lang="en-US" sz="1050" dirty="0" smtClean="0"/>
              <a:t> : </a:t>
            </a:r>
            <a:r>
              <a:rPr lang="en-US" sz="1050" dirty="0" err="1" smtClean="0"/>
              <a:t>pada</a:t>
            </a:r>
            <a:r>
              <a:rPr lang="en-US" sz="1050" dirty="0" smtClean="0"/>
              <a:t> </a:t>
            </a:r>
            <a:r>
              <a:rPr lang="en-US" sz="1050" dirty="0" err="1" smtClean="0"/>
              <a:t>halaman</a:t>
            </a:r>
            <a:r>
              <a:rPr lang="en-US" sz="1050" dirty="0" smtClean="0"/>
              <a:t> </a:t>
            </a:r>
            <a:r>
              <a:rPr lang="en-US" sz="1050" dirty="0" err="1" smtClean="0"/>
              <a:t>prakerja</a:t>
            </a:r>
            <a:r>
              <a:rPr lang="en-US" sz="1050" dirty="0" smtClean="0"/>
              <a:t> 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err="1" smtClean="0">
                <a:sym typeface="Wingdings" panose="05000000000000000000" pitchFamily="2" charset="2"/>
              </a:rPr>
              <a:t>klik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tukar</a:t>
            </a:r>
            <a:r>
              <a:rPr lang="en-US" sz="1050" b="1" dirty="0" smtClean="0">
                <a:sym typeface="Wingdings" panose="05000000000000000000" pitchFamily="2" charset="2"/>
              </a:rPr>
              <a:t> voucher 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err="1" smtClean="0">
                <a:sym typeface="Wingdings" panose="05000000000000000000" pitchFamily="2" charset="2"/>
              </a:rPr>
              <a:t>muncul</a:t>
            </a:r>
            <a:r>
              <a:rPr lang="en-US" sz="1050" dirty="0" smtClean="0">
                <a:sym typeface="Wingdings" panose="05000000000000000000" pitchFamily="2" charset="2"/>
              </a:rPr>
              <a:t> pop up  </a:t>
            </a:r>
            <a:r>
              <a:rPr lang="en-US" sz="1050" dirty="0" err="1" smtClean="0">
                <a:sym typeface="Wingdings" panose="05000000000000000000" pitchFamily="2" charset="2"/>
              </a:rPr>
              <a:t>isi</a:t>
            </a:r>
            <a:r>
              <a:rPr lang="en-US" sz="1050" dirty="0" smtClean="0">
                <a:sym typeface="Wingdings" panose="05000000000000000000" pitchFamily="2" charset="2"/>
              </a:rPr>
              <a:t> voucher code </a:t>
            </a:r>
            <a:r>
              <a:rPr lang="en-US" sz="1050" dirty="0" err="1" smtClean="0">
                <a:sym typeface="Wingdings" panose="05000000000000000000" pitchFamily="2" charset="2"/>
              </a:rPr>
              <a:t>sesuai</a:t>
            </a:r>
            <a:r>
              <a:rPr lang="en-US" sz="1050" dirty="0" smtClean="0">
                <a:sym typeface="Wingdings" panose="05000000000000000000" pitchFamily="2" charset="2"/>
              </a:rPr>
              <a:t> yang di </a:t>
            </a:r>
            <a:r>
              <a:rPr lang="en-US" sz="1050" dirty="0" err="1" smtClean="0">
                <a:sym typeface="Wingdings" panose="05000000000000000000" pitchFamily="2" charset="2"/>
              </a:rPr>
              <a:t>dapatkan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dari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pembelian</a:t>
            </a:r>
            <a:r>
              <a:rPr lang="en-US" sz="1050" dirty="0" smtClean="0">
                <a:sym typeface="Wingdings" panose="05000000000000000000" pitchFamily="2" charset="2"/>
              </a:rPr>
              <a:t> di DP lain  </a:t>
            </a:r>
            <a:r>
              <a:rPr lang="en-US" sz="1050" dirty="0" err="1" smtClean="0">
                <a:sym typeface="Wingdings" panose="05000000000000000000" pitchFamily="2" charset="2"/>
              </a:rPr>
              <a:t>jika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berhasil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maka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sistem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akan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mengarahkan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anda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ke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halaman</a:t>
            </a:r>
            <a:r>
              <a:rPr lang="en-US" sz="1050" dirty="0" smtClean="0">
                <a:sym typeface="Wingdings" panose="05000000000000000000" pitchFamily="2" charset="2"/>
              </a:rPr>
              <a:t> program </a:t>
            </a:r>
            <a:r>
              <a:rPr lang="en-US" sz="1050" dirty="0" err="1" smtClean="0">
                <a:sym typeface="Wingdings" panose="05000000000000000000" pitchFamily="2" charset="2"/>
              </a:rPr>
              <a:t>saya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dan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kursus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terdapat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tombol</a:t>
            </a:r>
            <a:r>
              <a:rPr lang="en-US" sz="1050" dirty="0" smtClean="0">
                <a:sym typeface="Wingdings" panose="05000000000000000000" pitchFamily="2" charset="2"/>
              </a:rPr>
              <a:t> redeem </a:t>
            </a:r>
            <a:r>
              <a:rPr lang="en-US" sz="1050" dirty="0" err="1" smtClean="0">
                <a:sym typeface="Wingdings" panose="05000000000000000000" pitchFamily="2" charset="2"/>
              </a:rPr>
              <a:t>kode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pada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kursus</a:t>
            </a:r>
            <a:r>
              <a:rPr lang="en-US" sz="1050" dirty="0" smtClean="0">
                <a:sym typeface="Wingdings" panose="05000000000000000000" pitchFamily="2" charset="2"/>
              </a:rPr>
              <a:t>.</a:t>
            </a:r>
            <a:endParaRPr lang="en-US" sz="1050" dirty="0"/>
          </a:p>
        </p:txBody>
      </p:sp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xfrm>
            <a:off x="8171525" y="4604400"/>
            <a:ext cx="458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3" y="1236821"/>
            <a:ext cx="4512522" cy="2420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838" y="2289610"/>
            <a:ext cx="1094579" cy="1667523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3" idx="1"/>
          </p:cNvCxnSpPr>
          <p:nvPr/>
        </p:nvCxnSpPr>
        <p:spPr>
          <a:xfrm>
            <a:off x="3259436" y="3093862"/>
            <a:ext cx="4196402" cy="29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49992" y="3280683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Raleway" panose="020B0604020202020204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548" y="244721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2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42019" y="270816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3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745" y="1034341"/>
            <a:ext cx="1198696" cy="1685053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259436" y="2568450"/>
            <a:ext cx="2824841" cy="309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669;p28"/>
          <p:cNvSpPr txBox="1">
            <a:spLocks/>
          </p:cNvSpPr>
          <p:nvPr/>
        </p:nvSpPr>
        <p:spPr>
          <a:xfrm>
            <a:off x="6939428" y="1201638"/>
            <a:ext cx="1488484" cy="29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Darker Grotesque SemiBold"/>
              <a:buNone/>
            </a:pPr>
            <a:r>
              <a:rPr lang="en-US" sz="1050" dirty="0" smtClean="0"/>
              <a:t>Di </a:t>
            </a:r>
            <a:r>
              <a:rPr lang="en-US" sz="1050" dirty="0" smtClean="0"/>
              <a:t>Program </a:t>
            </a:r>
            <a:r>
              <a:rPr lang="en-US" sz="1050" dirty="0" err="1" smtClean="0"/>
              <a:t>Saya</a:t>
            </a:r>
            <a:endParaRPr lang="en-US" sz="1050" dirty="0" smtClean="0"/>
          </a:p>
        </p:txBody>
      </p:sp>
      <p:sp>
        <p:nvSpPr>
          <p:cNvPr id="15" name="Google Shape;669;p28"/>
          <p:cNvSpPr txBox="1">
            <a:spLocks/>
          </p:cNvSpPr>
          <p:nvPr/>
        </p:nvSpPr>
        <p:spPr>
          <a:xfrm>
            <a:off x="5862514" y="3263280"/>
            <a:ext cx="1651786" cy="29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Darker Grotesque SemiBold"/>
              <a:buNone/>
            </a:pPr>
            <a:r>
              <a:rPr lang="en-US" sz="1050" dirty="0" err="1" smtClean="0"/>
              <a:t>Instruksi</a:t>
            </a:r>
            <a:r>
              <a:rPr lang="en-US" sz="1050" dirty="0" smtClean="0"/>
              <a:t> </a:t>
            </a:r>
            <a:r>
              <a:rPr lang="en-US" sz="1050" dirty="0" err="1" smtClean="0"/>
              <a:t>Penggunaan</a:t>
            </a:r>
            <a:endParaRPr lang="en-US" sz="1050" dirty="0" smtClean="0"/>
          </a:p>
        </p:txBody>
      </p:sp>
    </p:spTree>
    <p:extLst>
      <p:ext uri="{BB962C8B-B14F-4D97-AF65-F5344CB8AC3E}">
        <p14:creationId xmlns:p14="http://schemas.microsoft.com/office/powerpoint/2010/main" val="118219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9"/>
          <p:cNvSpPr txBox="1">
            <a:spLocks noGrp="1"/>
          </p:cNvSpPr>
          <p:nvPr>
            <p:ph type="sldNum" idx="12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sz="1000"/>
          </a:p>
        </p:txBody>
      </p:sp>
      <p:sp>
        <p:nvSpPr>
          <p:cNvPr id="696" name="Google Shape;696;p29"/>
          <p:cNvSpPr txBox="1">
            <a:spLocks noGrp="1"/>
          </p:cNvSpPr>
          <p:nvPr>
            <p:ph type="title" idx="9"/>
          </p:nvPr>
        </p:nvSpPr>
        <p:spPr>
          <a:xfrm>
            <a:off x="720000" y="32200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Topik </a:t>
            </a:r>
            <a:r>
              <a:rPr lang="en" dirty="0" smtClean="0">
                <a:highlight>
                  <a:schemeClr val="accent1"/>
                </a:highlight>
              </a:rPr>
              <a:t>Pembahasan</a:t>
            </a:r>
            <a:endParaRPr dirty="0">
              <a:highlight>
                <a:schemeClr val="accent1"/>
              </a:highlight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39898363"/>
              </p:ext>
            </p:extLst>
          </p:nvPr>
        </p:nvGraphicFramePr>
        <p:xfrm>
          <a:off x="975600" y="894707"/>
          <a:ext cx="6976909" cy="3927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32" y="266219"/>
            <a:ext cx="7704000" cy="657201"/>
          </a:xfrm>
        </p:spPr>
        <p:txBody>
          <a:bodyPr/>
          <a:lstStyle/>
          <a:p>
            <a:r>
              <a:rPr lang="en-US" sz="2400" dirty="0" err="1" smtClean="0"/>
              <a:t>Apa</a:t>
            </a:r>
            <a:r>
              <a:rPr lang="en-US" sz="2400" dirty="0" smtClean="0"/>
              <a:t> </a:t>
            </a:r>
            <a:r>
              <a:rPr lang="en-US" sz="2400" dirty="0" err="1" smtClean="0"/>
              <a:t>bedanya</a:t>
            </a:r>
            <a:r>
              <a:rPr lang="en-US" sz="2400" dirty="0" smtClean="0"/>
              <a:t> </a:t>
            </a:r>
            <a:r>
              <a:rPr lang="en-US" sz="2400" dirty="0" err="1" smtClean="0"/>
              <a:t>Tukar</a:t>
            </a:r>
            <a:r>
              <a:rPr lang="en-US" sz="2400" dirty="0" smtClean="0"/>
              <a:t> </a:t>
            </a:r>
            <a:r>
              <a:rPr lang="en-US" sz="2400" dirty="0" err="1" smtClean="0"/>
              <a:t>Voucer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Redeem </a:t>
            </a:r>
            <a:r>
              <a:rPr lang="en-US" sz="2400" dirty="0" err="1" smtClean="0"/>
              <a:t>Kode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923421"/>
            <a:ext cx="7704000" cy="1876802"/>
          </a:xfrm>
        </p:spPr>
        <p:txBody>
          <a:bodyPr/>
          <a:lstStyle/>
          <a:p>
            <a:r>
              <a:rPr lang="en-US" dirty="0" err="1" smtClean="0"/>
              <a:t>Tukar</a:t>
            </a:r>
            <a:r>
              <a:rPr lang="en-US" dirty="0" smtClean="0"/>
              <a:t> </a:t>
            </a:r>
            <a:r>
              <a:rPr lang="en-US" dirty="0" err="1" smtClean="0"/>
              <a:t>voucer</a:t>
            </a:r>
            <a:r>
              <a:rPr lang="en-US" dirty="0" smtClean="0"/>
              <a:t> </a:t>
            </a:r>
            <a:r>
              <a:rPr lang="en-US" dirty="0" err="1" smtClean="0"/>
              <a:t>berfungsi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menggantikan</a:t>
            </a:r>
            <a:r>
              <a:rPr lang="en-US" dirty="0" smtClean="0"/>
              <a:t> </a:t>
            </a:r>
            <a:r>
              <a:rPr lang="en-US" dirty="0" err="1" smtClean="0"/>
              <a:t>pembelian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di DP lain. </a:t>
            </a:r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menukarkan</a:t>
            </a:r>
            <a:r>
              <a:rPr lang="en-US" dirty="0" smtClean="0"/>
              <a:t> </a:t>
            </a:r>
            <a:r>
              <a:rPr lang="en-US" dirty="0" err="1" smtClean="0"/>
              <a:t>voucer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memastikan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r>
              <a:rPr lang="en-US" dirty="0" smtClean="0"/>
              <a:t> yang </a:t>
            </a:r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beli</a:t>
            </a:r>
            <a:r>
              <a:rPr lang="en-US" dirty="0" smtClean="0"/>
              <a:t> di </a:t>
            </a:r>
            <a:r>
              <a:rPr lang="en-US" dirty="0" err="1" smtClean="0"/>
              <a:t>tempat</a:t>
            </a:r>
            <a:r>
              <a:rPr lang="en-US" dirty="0" smtClean="0"/>
              <a:t> lain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di LMS </a:t>
            </a:r>
            <a:r>
              <a:rPr lang="en-US" dirty="0" err="1" smtClean="0"/>
              <a:t>Pintar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Kode</a:t>
            </a:r>
            <a:r>
              <a:rPr lang="en-US" dirty="0" smtClean="0"/>
              <a:t> Redeem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mengakses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yang mana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di </a:t>
            </a:r>
            <a:r>
              <a:rPr lang="en-US" dirty="0" err="1" smtClean="0"/>
              <a:t>berikan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Prakerja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dashboard </a:t>
            </a:r>
            <a:r>
              <a:rPr lang="en-US" dirty="0" err="1" smtClean="0"/>
              <a:t>prakerja</a:t>
            </a:r>
            <a:r>
              <a:rPr lang="en-US" dirty="0" smtClean="0"/>
              <a:t> user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Email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sz="100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0000" y="2800224"/>
            <a:ext cx="8273529" cy="601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aleway"/>
              <a:buNone/>
              <a:defRPr sz="27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 smtClean="0"/>
              <a:t>Kapan </a:t>
            </a:r>
            <a:r>
              <a:rPr lang="en-US" sz="2400" dirty="0" err="1" smtClean="0"/>
              <a:t>Kode</a:t>
            </a:r>
            <a:r>
              <a:rPr lang="en-US" sz="2400" dirty="0" smtClean="0"/>
              <a:t> </a:t>
            </a:r>
            <a:r>
              <a:rPr lang="en-US" sz="2400" dirty="0" err="1" smtClean="0"/>
              <a:t>Voucer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kode</a:t>
            </a:r>
            <a:r>
              <a:rPr lang="en-US" sz="2400" dirty="0" smtClean="0"/>
              <a:t> redeem </a:t>
            </a:r>
            <a:r>
              <a:rPr lang="en-US" sz="2400" dirty="0" err="1" smtClean="0"/>
              <a:t>dapat</a:t>
            </a:r>
            <a:r>
              <a:rPr lang="en-US" sz="2400" dirty="0" smtClean="0"/>
              <a:t> di </a:t>
            </a:r>
            <a:r>
              <a:rPr lang="en-US" sz="2400" dirty="0" err="1" smtClean="0"/>
              <a:t>tukar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96725" y="3402222"/>
            <a:ext cx="7704000" cy="152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err="1" smtClean="0"/>
              <a:t>Tukar</a:t>
            </a:r>
            <a:r>
              <a:rPr lang="en-US" dirty="0" smtClean="0"/>
              <a:t> </a:t>
            </a:r>
            <a:r>
              <a:rPr lang="en-US" dirty="0" err="1" smtClean="0"/>
              <a:t>voucer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di </a:t>
            </a:r>
            <a:r>
              <a:rPr lang="en-US" dirty="0" err="1" smtClean="0"/>
              <a:t>tukarkan</a:t>
            </a:r>
            <a:r>
              <a:rPr lang="en-US" dirty="0" smtClean="0"/>
              <a:t> </a:t>
            </a:r>
            <a:r>
              <a:rPr lang="en-US" dirty="0" err="1" smtClean="0"/>
              <a:t>kapanpun</a:t>
            </a:r>
            <a:r>
              <a:rPr lang="en-US" dirty="0" smtClean="0"/>
              <a:t> </a:t>
            </a:r>
            <a:r>
              <a:rPr lang="en-US" dirty="0" err="1" smtClean="0"/>
              <a:t>selama</a:t>
            </a:r>
            <a:r>
              <a:rPr lang="en-US" dirty="0" smtClean="0"/>
              <a:t> </a:t>
            </a:r>
            <a:r>
              <a:rPr lang="en-US" dirty="0" err="1" smtClean="0"/>
              <a:t>jadwal</a:t>
            </a:r>
            <a:r>
              <a:rPr lang="en-US" dirty="0" smtClean="0"/>
              <a:t> </a:t>
            </a:r>
            <a:r>
              <a:rPr lang="en-US" dirty="0" err="1" smtClean="0"/>
              <a:t>kursus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bias di </a:t>
            </a:r>
            <a:r>
              <a:rPr lang="en-US" dirty="0" err="1" smtClean="0"/>
              <a:t>tukar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Kode</a:t>
            </a:r>
            <a:r>
              <a:rPr lang="en-US" dirty="0" smtClean="0"/>
              <a:t> Redeem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di redeem 1 jam </a:t>
            </a:r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r>
              <a:rPr lang="en-US" dirty="0" smtClean="0"/>
              <a:t> di </a:t>
            </a:r>
            <a:r>
              <a:rPr lang="en-US" dirty="0" err="1" smtClean="0"/>
              <a:t>mulai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1 jam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pelatiha</a:t>
            </a:r>
            <a:r>
              <a:rPr lang="en-US" dirty="0" smtClean="0"/>
              <a:t> di </a:t>
            </a:r>
            <a:r>
              <a:rPr lang="en-US" dirty="0" err="1" smtClean="0"/>
              <a:t>mulai</a:t>
            </a:r>
            <a:endParaRPr lang="en-US" dirty="0" smtClean="0"/>
          </a:p>
          <a:p>
            <a:endParaRPr lang="en-US" dirty="0" smtClean="0"/>
          </a:p>
          <a:p>
            <a:pPr marL="114300" indent="0">
              <a:buFont typeface="Darker Grotesque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8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4"/>
          <p:cNvSpPr/>
          <p:nvPr/>
        </p:nvSpPr>
        <p:spPr>
          <a:xfrm>
            <a:off x="3729050" y="-4975"/>
            <a:ext cx="5415000" cy="20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80" t="72721" r="80" b="195"/>
          <a:stretch/>
        </p:blipFill>
        <p:spPr>
          <a:xfrm>
            <a:off x="269630" y="493502"/>
            <a:ext cx="8874420" cy="2009075"/>
          </a:xfrm>
          <a:prstGeom prst="rect">
            <a:avLst/>
          </a:prstGeom>
        </p:spPr>
      </p:pic>
      <p:sp>
        <p:nvSpPr>
          <p:cNvPr id="752" name="Google Shape;752;p34"/>
          <p:cNvSpPr txBox="1">
            <a:spLocks noGrp="1"/>
          </p:cNvSpPr>
          <p:nvPr>
            <p:ph type="title"/>
          </p:nvPr>
        </p:nvSpPr>
        <p:spPr>
          <a:xfrm>
            <a:off x="269630" y="3538348"/>
            <a:ext cx="855790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Cara melakukan </a:t>
            </a:r>
            <a:r>
              <a:rPr lang="en" dirty="0" smtClean="0">
                <a:highlight>
                  <a:schemeClr val="accent1"/>
                </a:highlight>
              </a:rPr>
              <a:t>Redeem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58" name="Google Shape;758;p34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sz="1000"/>
          </a:p>
        </p:txBody>
      </p:sp>
      <p:grpSp>
        <p:nvGrpSpPr>
          <p:cNvPr id="6" name="Google Shape;714;p31"/>
          <p:cNvGrpSpPr/>
          <p:nvPr/>
        </p:nvGrpSpPr>
        <p:grpSpPr>
          <a:xfrm>
            <a:off x="4133253" y="2610345"/>
            <a:ext cx="928060" cy="928003"/>
            <a:chOff x="2184500" y="1063131"/>
            <a:chExt cx="572700" cy="572700"/>
          </a:xfrm>
        </p:grpSpPr>
        <p:sp>
          <p:nvSpPr>
            <p:cNvPr id="7" name="Google Shape;715;p31"/>
            <p:cNvSpPr/>
            <p:nvPr/>
          </p:nvSpPr>
          <p:spPr>
            <a:xfrm>
              <a:off x="2184500" y="1063131"/>
              <a:ext cx="572700" cy="5727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16;p31"/>
            <p:cNvSpPr/>
            <p:nvPr/>
          </p:nvSpPr>
          <p:spPr>
            <a:xfrm>
              <a:off x="2235330" y="1113981"/>
              <a:ext cx="471000" cy="471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722;p31"/>
          <p:cNvSpPr txBox="1">
            <a:spLocks/>
          </p:cNvSpPr>
          <p:nvPr/>
        </p:nvSpPr>
        <p:spPr>
          <a:xfrm>
            <a:off x="3729050" y="2712341"/>
            <a:ext cx="17364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latin typeface="Raleway" panose="020B0604020202020204" charset="0"/>
              </a:rPr>
              <a:t>4</a:t>
            </a:r>
            <a:endParaRPr lang="en" sz="6000" b="1" dirty="0">
              <a:latin typeface="Raleway" panose="020B0604020202020204" charset="0"/>
            </a:endParaRPr>
          </a:p>
        </p:txBody>
      </p:sp>
      <p:sp>
        <p:nvSpPr>
          <p:cNvPr id="10" name="Google Shape;718;p31"/>
          <p:cNvSpPr txBox="1">
            <a:spLocks noGrp="1"/>
          </p:cNvSpPr>
          <p:nvPr>
            <p:ph type="subTitle" idx="1"/>
          </p:nvPr>
        </p:nvSpPr>
        <p:spPr>
          <a:xfrm>
            <a:off x="1574157" y="4111048"/>
            <a:ext cx="6007261" cy="695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Cara untuk mengakses kelas adalah dengan tukar redeem kode 1 jam sebelum pelatihan di mulai sampai 1 jam setelah pelatihan di mulai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63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164123" y="1043354"/>
            <a:ext cx="6039647" cy="3716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Pastikan</a:t>
            </a:r>
            <a:r>
              <a:rPr lang="en-US" sz="1200" dirty="0" smtClean="0"/>
              <a:t> </a:t>
            </a:r>
            <a:r>
              <a:rPr lang="en-US" sz="1200" dirty="0" err="1" smtClean="0"/>
              <a:t>sudah</a:t>
            </a:r>
            <a:r>
              <a:rPr lang="en-US" sz="1200" dirty="0" smtClean="0"/>
              <a:t> login </a:t>
            </a:r>
            <a:r>
              <a:rPr lang="en-US" sz="1200" dirty="0" err="1" smtClean="0"/>
              <a:t>ke</a:t>
            </a:r>
            <a:r>
              <a:rPr lang="en-US" sz="1200" dirty="0" smtClean="0"/>
              <a:t> </a:t>
            </a:r>
            <a:r>
              <a:rPr lang="en-US" sz="1200" dirty="0" err="1" smtClean="0"/>
              <a:t>sistem</a:t>
            </a:r>
            <a:r>
              <a:rPr lang="en-US" sz="1200" dirty="0" smtClean="0"/>
              <a:t> </a:t>
            </a:r>
            <a:r>
              <a:rPr lang="en-US" sz="1200" dirty="0" err="1" smtClean="0"/>
              <a:t>Pintar</a:t>
            </a:r>
            <a:endParaRPr lang="en-US" sz="1200" dirty="0" smtClean="0"/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Klik</a:t>
            </a:r>
            <a:r>
              <a:rPr lang="en-US" sz="1200" dirty="0" smtClean="0"/>
              <a:t> icon profile </a:t>
            </a:r>
            <a:r>
              <a:rPr lang="en-US" sz="1200" dirty="0" err="1" smtClean="0"/>
              <a:t>kamu</a:t>
            </a:r>
            <a:r>
              <a:rPr lang="en-US" sz="1200" dirty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klik</a:t>
            </a:r>
            <a:r>
              <a:rPr lang="en-US" sz="1200" dirty="0" smtClean="0"/>
              <a:t> menu </a:t>
            </a:r>
            <a:r>
              <a:rPr lang="en-US" sz="1200" b="1" dirty="0" smtClean="0"/>
              <a:t>program </a:t>
            </a:r>
            <a:r>
              <a:rPr lang="en-US" sz="1200" b="1" dirty="0" err="1" smtClean="0"/>
              <a:t>saya</a:t>
            </a:r>
            <a:endParaRPr lang="en-US" sz="1200" b="1" dirty="0" smtClean="0"/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Kursus</a:t>
            </a:r>
            <a:r>
              <a:rPr lang="en-US" sz="1200" dirty="0" smtClean="0"/>
              <a:t> </a:t>
            </a:r>
            <a:r>
              <a:rPr lang="en-US" sz="1200" dirty="0" err="1" smtClean="0"/>
              <a:t>prakerja</a:t>
            </a:r>
            <a:r>
              <a:rPr lang="en-US" sz="1200" dirty="0" smtClean="0"/>
              <a:t> yang </a:t>
            </a:r>
            <a:r>
              <a:rPr lang="en-US" sz="1200" dirty="0" err="1" smtClean="0"/>
              <a:t>sudah</a:t>
            </a:r>
            <a:r>
              <a:rPr lang="en-US" sz="1200" dirty="0" smtClean="0"/>
              <a:t> </a:t>
            </a:r>
            <a:r>
              <a:rPr lang="en-US" sz="1200" dirty="0" err="1" smtClean="0"/>
              <a:t>berhasil</a:t>
            </a:r>
            <a:r>
              <a:rPr lang="en-US" sz="1200" dirty="0" smtClean="0"/>
              <a:t> di </a:t>
            </a:r>
            <a:r>
              <a:rPr lang="en-US" sz="1200" dirty="0" err="1" smtClean="0"/>
              <a:t>beli</a:t>
            </a:r>
            <a:r>
              <a:rPr lang="en-US" sz="1200" dirty="0" smtClean="0"/>
              <a:t> </a:t>
            </a:r>
            <a:r>
              <a:rPr lang="en-US" sz="1200" dirty="0" err="1" smtClean="0"/>
              <a:t>melalui</a:t>
            </a:r>
            <a:r>
              <a:rPr lang="en-US" sz="1200" dirty="0" smtClean="0"/>
              <a:t> </a:t>
            </a:r>
            <a:r>
              <a:rPr lang="en-US" sz="1200" dirty="0" err="1" smtClean="0"/>
              <a:t>Pintar</a:t>
            </a:r>
            <a:r>
              <a:rPr lang="en-US" sz="1200" dirty="0" smtClean="0"/>
              <a:t> </a:t>
            </a:r>
            <a:r>
              <a:rPr lang="en-US" sz="1200" dirty="0" err="1" smtClean="0"/>
              <a:t>akan</a:t>
            </a:r>
            <a:r>
              <a:rPr lang="en-US" sz="1200" dirty="0" smtClean="0"/>
              <a:t> </a:t>
            </a:r>
            <a:r>
              <a:rPr lang="en-US" sz="1200" dirty="0" err="1" smtClean="0"/>
              <a:t>ada</a:t>
            </a:r>
            <a:r>
              <a:rPr lang="en-US" sz="1200" dirty="0" smtClean="0"/>
              <a:t> di </a:t>
            </a:r>
            <a:r>
              <a:rPr lang="en-US" sz="1200" dirty="0" err="1" smtClean="0"/>
              <a:t>halaman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tombol</a:t>
            </a:r>
            <a:r>
              <a:rPr lang="en-US" sz="1200" dirty="0" smtClean="0"/>
              <a:t> “redeem </a:t>
            </a:r>
            <a:r>
              <a:rPr lang="en-US" sz="1200" dirty="0" err="1" smtClean="0"/>
              <a:t>kode</a:t>
            </a:r>
            <a:r>
              <a:rPr lang="en-US" sz="1200" dirty="0" smtClean="0"/>
              <a:t>”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smtClean="0"/>
              <a:t>Redeem </a:t>
            </a:r>
            <a:r>
              <a:rPr lang="en-US" sz="1200" dirty="0" err="1" smtClean="0"/>
              <a:t>hanya</a:t>
            </a:r>
            <a:r>
              <a:rPr lang="en-US" sz="1200" dirty="0" smtClean="0"/>
              <a:t> </a:t>
            </a:r>
            <a:r>
              <a:rPr lang="en-US" sz="1200" dirty="0" err="1" smtClean="0"/>
              <a:t>bisa</a:t>
            </a:r>
            <a:r>
              <a:rPr lang="en-US" sz="1200" dirty="0" smtClean="0"/>
              <a:t> di </a:t>
            </a:r>
            <a:r>
              <a:rPr lang="en-US" sz="1200" dirty="0" err="1" smtClean="0"/>
              <a:t>lakukan</a:t>
            </a:r>
            <a:r>
              <a:rPr lang="en-US" sz="1200" dirty="0" smtClean="0"/>
              <a:t> 1 jam </a:t>
            </a:r>
            <a:r>
              <a:rPr lang="en-US" sz="1200" dirty="0" err="1" smtClean="0"/>
              <a:t>sebelum</a:t>
            </a:r>
            <a:r>
              <a:rPr lang="en-US" sz="1200" dirty="0" smtClean="0"/>
              <a:t> </a:t>
            </a:r>
            <a:r>
              <a:rPr lang="en-US" sz="1200" dirty="0" err="1" smtClean="0"/>
              <a:t>pelatihan</a:t>
            </a:r>
            <a:r>
              <a:rPr lang="en-US" sz="1200" dirty="0" smtClean="0"/>
              <a:t> di </a:t>
            </a:r>
            <a:r>
              <a:rPr lang="en-US" sz="1200" dirty="0" err="1" smtClean="0"/>
              <a:t>mulai</a:t>
            </a:r>
            <a:r>
              <a:rPr lang="en-US" sz="1200" dirty="0" smtClean="0"/>
              <a:t> </a:t>
            </a:r>
            <a:r>
              <a:rPr lang="en-US" sz="1200" dirty="0" err="1" smtClean="0"/>
              <a:t>sampai</a:t>
            </a:r>
            <a:r>
              <a:rPr lang="en-US" sz="1200" dirty="0" smtClean="0"/>
              <a:t> 1 </a:t>
            </a:r>
            <a:r>
              <a:rPr lang="en-US" sz="1200" dirty="0" err="1" smtClean="0"/>
              <a:t>setelah</a:t>
            </a:r>
            <a:r>
              <a:rPr lang="en-US" sz="1200" dirty="0" smtClean="0"/>
              <a:t> </a:t>
            </a:r>
            <a:r>
              <a:rPr lang="en-US" sz="1200" dirty="0" err="1" smtClean="0"/>
              <a:t>pelatihan</a:t>
            </a:r>
            <a:r>
              <a:rPr lang="en-US" sz="1200" dirty="0" smtClean="0"/>
              <a:t> di </a:t>
            </a:r>
            <a:r>
              <a:rPr lang="en-US" sz="1200" dirty="0" err="1" smtClean="0"/>
              <a:t>mulai</a:t>
            </a:r>
            <a:r>
              <a:rPr lang="en-US" sz="1200" dirty="0" smtClean="0"/>
              <a:t>.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Klik</a:t>
            </a:r>
            <a:r>
              <a:rPr lang="en-US" sz="1200" dirty="0" smtClean="0"/>
              <a:t> </a:t>
            </a:r>
            <a:r>
              <a:rPr lang="en-US" sz="1200" dirty="0" err="1" smtClean="0"/>
              <a:t>tombol</a:t>
            </a:r>
            <a:r>
              <a:rPr lang="en-US" sz="1200" dirty="0" smtClean="0"/>
              <a:t> </a:t>
            </a:r>
            <a:r>
              <a:rPr lang="en-US" sz="1200" b="1" dirty="0" smtClean="0"/>
              <a:t>redeem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akan</a:t>
            </a:r>
            <a:r>
              <a:rPr lang="en-US" sz="1200" dirty="0" smtClean="0"/>
              <a:t> </a:t>
            </a:r>
            <a:r>
              <a:rPr lang="en-US" sz="1200" dirty="0" err="1" smtClean="0"/>
              <a:t>ada</a:t>
            </a:r>
            <a:r>
              <a:rPr lang="en-US" sz="1200" dirty="0" smtClean="0"/>
              <a:t> pop up 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Cek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dashboard </a:t>
            </a:r>
            <a:r>
              <a:rPr lang="en-US" sz="1200" dirty="0" err="1" smtClean="0"/>
              <a:t>prakerja</a:t>
            </a:r>
            <a:r>
              <a:rPr lang="en-US" sz="1200" dirty="0" smtClean="0"/>
              <a:t> </a:t>
            </a:r>
            <a:r>
              <a:rPr lang="en-US" sz="1200" dirty="0" err="1" smtClean="0"/>
              <a:t>atau</a:t>
            </a:r>
            <a:r>
              <a:rPr lang="en-US" sz="1200" dirty="0" smtClean="0"/>
              <a:t> email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melihat</a:t>
            </a:r>
            <a:r>
              <a:rPr lang="en-US" sz="1200" dirty="0" smtClean="0"/>
              <a:t> </a:t>
            </a:r>
            <a:r>
              <a:rPr lang="en-US" sz="1200" dirty="0" err="1" smtClean="0"/>
              <a:t>kode</a:t>
            </a:r>
            <a:r>
              <a:rPr lang="en-US" sz="1200" dirty="0" smtClean="0"/>
              <a:t> redeem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/>
              <a:t>M</a:t>
            </a:r>
            <a:r>
              <a:rPr lang="en-US" sz="1200" dirty="0" err="1" smtClean="0"/>
              <a:t>asukan</a:t>
            </a:r>
            <a:r>
              <a:rPr lang="en-US" sz="1200" dirty="0" smtClean="0"/>
              <a:t> redeem </a:t>
            </a:r>
            <a:r>
              <a:rPr lang="en-US" sz="1200" dirty="0" err="1" smtClean="0"/>
              <a:t>kode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</a:t>
            </a:r>
            <a:r>
              <a:rPr lang="en-US" sz="1200" dirty="0" err="1" smtClean="0"/>
              <a:t>kolom</a:t>
            </a:r>
            <a:r>
              <a:rPr lang="en-US" sz="1200" dirty="0" smtClean="0"/>
              <a:t> redeem di pop up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klik</a:t>
            </a:r>
            <a:r>
              <a:rPr lang="en-US" sz="1200" dirty="0" smtClean="0"/>
              <a:t> </a:t>
            </a:r>
            <a:r>
              <a:rPr lang="en-US" sz="1200" dirty="0" err="1" smtClean="0"/>
              <a:t>tombol</a:t>
            </a:r>
            <a:r>
              <a:rPr lang="en-US" sz="1200" dirty="0" smtClean="0"/>
              <a:t> </a:t>
            </a:r>
            <a:r>
              <a:rPr lang="en-US" sz="1200" b="1" dirty="0" smtClean="0"/>
              <a:t>redeem </a:t>
            </a:r>
            <a:r>
              <a:rPr lang="en-US" sz="1200" b="1" dirty="0" err="1" smtClean="0"/>
              <a:t>kode</a:t>
            </a:r>
            <a:r>
              <a:rPr lang="en-US" sz="1200" b="1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pop up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Jika</a:t>
            </a:r>
            <a:r>
              <a:rPr lang="en-US" sz="1200" dirty="0" smtClean="0"/>
              <a:t> </a:t>
            </a:r>
            <a:r>
              <a:rPr lang="en-US" sz="1200" dirty="0" err="1" smtClean="0"/>
              <a:t>berhasil</a:t>
            </a:r>
            <a:r>
              <a:rPr lang="en-US" sz="1200" dirty="0" smtClean="0"/>
              <a:t> </a:t>
            </a:r>
            <a:r>
              <a:rPr lang="en-US" sz="1200" dirty="0" err="1" smtClean="0"/>
              <a:t>maka</a:t>
            </a:r>
            <a:r>
              <a:rPr lang="en-US" sz="1200" dirty="0" smtClean="0"/>
              <a:t> </a:t>
            </a:r>
            <a:r>
              <a:rPr lang="en-US" sz="1200" dirty="0" err="1" smtClean="0"/>
              <a:t>akan</a:t>
            </a:r>
            <a:r>
              <a:rPr lang="en-US" sz="1200" dirty="0" smtClean="0"/>
              <a:t> di </a:t>
            </a:r>
            <a:r>
              <a:rPr lang="en-US" sz="1200" dirty="0" err="1" smtClean="0"/>
              <a:t>arahkan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b="1" dirty="0" err="1" smtClean="0"/>
              <a:t>verifikasi</a:t>
            </a:r>
            <a:r>
              <a:rPr lang="en-US" sz="1200" b="1" dirty="0" smtClean="0"/>
              <a:t> / </a:t>
            </a:r>
            <a:r>
              <a:rPr lang="en-US" sz="1200" b="1" dirty="0" err="1" smtClean="0"/>
              <a:t>absensi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wajah</a:t>
            </a:r>
            <a:endParaRPr lang="en-US" sz="1200" b="1" dirty="0" smtClean="0"/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Ikuti</a:t>
            </a:r>
            <a:r>
              <a:rPr lang="en-US" sz="1200" dirty="0" smtClean="0"/>
              <a:t> </a:t>
            </a:r>
            <a:r>
              <a:rPr lang="en-US" sz="1200" dirty="0" err="1" smtClean="0"/>
              <a:t>instruksi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absensi</a:t>
            </a:r>
            <a:r>
              <a:rPr lang="en-US" sz="1200" dirty="0" smtClean="0"/>
              <a:t> </a:t>
            </a:r>
            <a:r>
              <a:rPr lang="en-US" sz="1200" dirty="0" err="1" smtClean="0"/>
              <a:t>wajah</a:t>
            </a:r>
            <a:r>
              <a:rPr lang="en-US" sz="1200" dirty="0" smtClean="0"/>
              <a:t>, </a:t>
            </a:r>
            <a:r>
              <a:rPr lang="en-US" sz="1200" dirty="0" err="1" smtClean="0"/>
              <a:t>jika</a:t>
            </a:r>
            <a:r>
              <a:rPr lang="en-US" sz="1200" dirty="0" smtClean="0"/>
              <a:t> </a:t>
            </a:r>
            <a:r>
              <a:rPr lang="en-US" sz="1200" dirty="0" err="1" smtClean="0"/>
              <a:t>berhasil</a:t>
            </a:r>
            <a:r>
              <a:rPr lang="en-US" sz="1200" dirty="0" smtClean="0"/>
              <a:t> </a:t>
            </a:r>
            <a:r>
              <a:rPr lang="en-US" sz="1200" dirty="0" err="1" smtClean="0"/>
              <a:t>kamu</a:t>
            </a:r>
            <a:r>
              <a:rPr lang="en-US" sz="1200" dirty="0" smtClean="0"/>
              <a:t> </a:t>
            </a:r>
            <a:r>
              <a:rPr lang="en-US" sz="1200" dirty="0" err="1" smtClean="0"/>
              <a:t>akan</a:t>
            </a:r>
            <a:r>
              <a:rPr lang="en-US" sz="1200" dirty="0" smtClean="0"/>
              <a:t> di </a:t>
            </a:r>
            <a:r>
              <a:rPr lang="en-US" sz="1200" dirty="0" err="1" smtClean="0"/>
              <a:t>arahkan</a:t>
            </a:r>
            <a:r>
              <a:rPr lang="en-US" sz="1200" dirty="0" smtClean="0"/>
              <a:t> </a:t>
            </a:r>
            <a:r>
              <a:rPr lang="en-US" sz="1200" dirty="0" err="1" smtClean="0"/>
              <a:t>ke</a:t>
            </a:r>
            <a:r>
              <a:rPr lang="en-US" sz="1200" dirty="0" smtClean="0"/>
              <a:t> </a:t>
            </a:r>
            <a:r>
              <a:rPr lang="en-US" sz="1200" dirty="0" err="1" smtClean="0"/>
              <a:t>halaman</a:t>
            </a:r>
            <a:r>
              <a:rPr lang="en-US" sz="1200" dirty="0" smtClean="0"/>
              <a:t> </a:t>
            </a:r>
            <a:r>
              <a:rPr lang="en-US" sz="1200" b="1" dirty="0" smtClean="0"/>
              <a:t>LMS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melakukan</a:t>
            </a:r>
            <a:r>
              <a:rPr lang="en-US" sz="1200" dirty="0" smtClean="0"/>
              <a:t> </a:t>
            </a:r>
            <a:r>
              <a:rPr lang="en-US" sz="1200" dirty="0" err="1" smtClean="0"/>
              <a:t>pelatihan</a:t>
            </a:r>
            <a:endParaRPr lang="en" sz="1200" dirty="0" smtClean="0"/>
          </a:p>
        </p:txBody>
      </p:sp>
      <p:sp>
        <p:nvSpPr>
          <p:cNvPr id="799" name="Google Shape;799;p38"/>
          <p:cNvSpPr txBox="1">
            <a:spLocks noGrp="1"/>
          </p:cNvSpPr>
          <p:nvPr>
            <p:ph type="title"/>
          </p:nvPr>
        </p:nvSpPr>
        <p:spPr>
          <a:xfrm>
            <a:off x="884909" y="76083"/>
            <a:ext cx="4267978" cy="9886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Cara </a:t>
            </a:r>
            <a:r>
              <a:rPr lang="en" sz="2400" dirty="0" smtClean="0">
                <a:highlight>
                  <a:schemeClr val="accent1"/>
                </a:highlight>
              </a:rPr>
              <a:t>Redeem Kode </a:t>
            </a:r>
            <a:r>
              <a:rPr lang="en" sz="2400" dirty="0"/>
              <a:t>Pelatihan</a:t>
            </a:r>
            <a:r>
              <a:rPr lang="en" sz="2400" dirty="0" smtClean="0">
                <a:highlight>
                  <a:schemeClr val="accent1"/>
                </a:highlight>
              </a:rPr>
              <a:t> jika beli di Pintar</a:t>
            </a:r>
            <a:endParaRPr sz="2400" dirty="0">
              <a:highlight>
                <a:schemeClr val="accent1"/>
              </a:highlight>
            </a:endParaRPr>
          </a:p>
        </p:txBody>
      </p:sp>
      <p:sp>
        <p:nvSpPr>
          <p:cNvPr id="800" name="Google Shape;800;p38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419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sz="1000"/>
          </a:p>
        </p:txBody>
      </p:sp>
      <p:sp>
        <p:nvSpPr>
          <p:cNvPr id="801" name="Google Shape;801;p38"/>
          <p:cNvSpPr/>
          <p:nvPr/>
        </p:nvSpPr>
        <p:spPr>
          <a:xfrm>
            <a:off x="7410280" y="0"/>
            <a:ext cx="173371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6302449" y="197826"/>
            <a:ext cx="2215661" cy="4747847"/>
            <a:chOff x="5462954" y="222738"/>
            <a:chExt cx="2215661" cy="474784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7058" y="595332"/>
              <a:ext cx="1930810" cy="3975197"/>
            </a:xfrm>
            <a:prstGeom prst="rect">
              <a:avLst/>
            </a:prstGeom>
          </p:spPr>
        </p:pic>
        <p:grpSp>
          <p:nvGrpSpPr>
            <p:cNvPr id="7" name="Google Shape;5372;p59"/>
            <p:cNvGrpSpPr/>
            <p:nvPr/>
          </p:nvGrpSpPr>
          <p:grpSpPr>
            <a:xfrm>
              <a:off x="5462954" y="222738"/>
              <a:ext cx="2215661" cy="4747847"/>
              <a:chOff x="2487400" y="238125"/>
              <a:chExt cx="2621025" cy="5226675"/>
            </a:xfrm>
          </p:grpSpPr>
          <p:sp>
            <p:nvSpPr>
              <p:cNvPr id="8" name="Google Shape;5373;p59"/>
              <p:cNvSpPr/>
              <p:nvPr/>
            </p:nvSpPr>
            <p:spPr>
              <a:xfrm>
                <a:off x="2487400" y="238125"/>
                <a:ext cx="2621025" cy="5226675"/>
              </a:xfrm>
              <a:custGeom>
                <a:avLst/>
                <a:gdLst/>
                <a:ahLst/>
                <a:cxnLst/>
                <a:rect l="l" t="t" r="r" b="b"/>
                <a:pathLst>
                  <a:path w="104841" h="209067" extrusionOk="0">
                    <a:moveTo>
                      <a:pt x="88809" y="1142"/>
                    </a:moveTo>
                    <a:cubicBezTo>
                      <a:pt x="97330" y="1142"/>
                      <a:pt x="104270" y="8082"/>
                      <a:pt x="104270" y="16602"/>
                    </a:cubicBezTo>
                    <a:lnTo>
                      <a:pt x="104270" y="192025"/>
                    </a:lnTo>
                    <a:cubicBezTo>
                      <a:pt x="104270" y="200546"/>
                      <a:pt x="97330" y="207486"/>
                      <a:pt x="88809" y="207486"/>
                    </a:cubicBezTo>
                    <a:lnTo>
                      <a:pt x="16251" y="207486"/>
                    </a:lnTo>
                    <a:cubicBezTo>
                      <a:pt x="7730" y="207486"/>
                      <a:pt x="791" y="200546"/>
                      <a:pt x="791" y="192025"/>
                    </a:cubicBezTo>
                    <a:lnTo>
                      <a:pt x="791" y="16602"/>
                    </a:lnTo>
                    <a:cubicBezTo>
                      <a:pt x="791" y="8082"/>
                      <a:pt x="7730" y="1142"/>
                      <a:pt x="16251" y="1142"/>
                    </a:cubicBezTo>
                    <a:close/>
                    <a:moveTo>
                      <a:pt x="15460" y="0"/>
                    </a:moveTo>
                    <a:cubicBezTo>
                      <a:pt x="6940" y="0"/>
                      <a:pt x="0" y="6940"/>
                      <a:pt x="0" y="15460"/>
                    </a:cubicBezTo>
                    <a:lnTo>
                      <a:pt x="0" y="193606"/>
                    </a:lnTo>
                    <a:cubicBezTo>
                      <a:pt x="0" y="202127"/>
                      <a:pt x="6940" y="209067"/>
                      <a:pt x="15460" y="209067"/>
                    </a:cubicBezTo>
                    <a:lnTo>
                      <a:pt x="89380" y="209067"/>
                    </a:lnTo>
                    <a:cubicBezTo>
                      <a:pt x="97901" y="209067"/>
                      <a:pt x="104841" y="202127"/>
                      <a:pt x="104841" y="193606"/>
                    </a:cubicBezTo>
                    <a:lnTo>
                      <a:pt x="104841" y="15460"/>
                    </a:lnTo>
                    <a:cubicBezTo>
                      <a:pt x="104841" y="6940"/>
                      <a:pt x="97901" y="0"/>
                      <a:pt x="89380" y="0"/>
                    </a:cubicBezTo>
                    <a:close/>
                  </a:path>
                </a:pathLst>
              </a:custGeom>
              <a:solidFill>
                <a:srgbClr val="818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374;p59"/>
              <p:cNvSpPr/>
              <p:nvPr/>
            </p:nvSpPr>
            <p:spPr>
              <a:xfrm>
                <a:off x="3766600" y="5195775"/>
                <a:ext cx="6700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592" extrusionOk="0">
                    <a:moveTo>
                      <a:pt x="1" y="0"/>
                    </a:moveTo>
                    <a:lnTo>
                      <a:pt x="1" y="2591"/>
                    </a:lnTo>
                    <a:lnTo>
                      <a:pt x="2680" y="2591"/>
                    </a:lnTo>
                    <a:lnTo>
                      <a:pt x="2680" y="0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375;p59"/>
              <p:cNvSpPr/>
              <p:nvPr/>
            </p:nvSpPr>
            <p:spPr>
              <a:xfrm>
                <a:off x="2507150" y="266650"/>
                <a:ext cx="2587000" cy="5158625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376;p59"/>
              <p:cNvSpPr/>
              <p:nvPr/>
            </p:nvSpPr>
            <p:spPr>
              <a:xfrm>
                <a:off x="3505950" y="480600"/>
                <a:ext cx="567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22698" h="1417" extrusionOk="0">
                    <a:moveTo>
                      <a:pt x="909" y="0"/>
                    </a:moveTo>
                    <a:cubicBezTo>
                      <a:pt x="0" y="0"/>
                      <a:pt x="13" y="1417"/>
                      <a:pt x="946" y="1417"/>
                    </a:cubicBezTo>
                    <a:cubicBezTo>
                      <a:pt x="973" y="1417"/>
                      <a:pt x="1000" y="1415"/>
                      <a:pt x="1027" y="1413"/>
                    </a:cubicBezTo>
                    <a:lnTo>
                      <a:pt x="21671" y="1413"/>
                    </a:lnTo>
                    <a:cubicBezTo>
                      <a:pt x="21698" y="1415"/>
                      <a:pt x="21725" y="1417"/>
                      <a:pt x="21752" y="1417"/>
                    </a:cubicBezTo>
                    <a:cubicBezTo>
                      <a:pt x="22685" y="1417"/>
                      <a:pt x="22697" y="0"/>
                      <a:pt x="21789" y="0"/>
                    </a:cubicBezTo>
                    <a:cubicBezTo>
                      <a:pt x="21751" y="0"/>
                      <a:pt x="21712" y="3"/>
                      <a:pt x="21671" y="8"/>
                    </a:cubicBezTo>
                    <a:lnTo>
                      <a:pt x="1027" y="8"/>
                    </a:lnTo>
                    <a:cubicBezTo>
                      <a:pt x="986" y="3"/>
                      <a:pt x="947" y="0"/>
                      <a:pt x="909" y="0"/>
                    </a:cubicBez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377;p59"/>
              <p:cNvSpPr/>
              <p:nvPr/>
            </p:nvSpPr>
            <p:spPr>
              <a:xfrm>
                <a:off x="2967225" y="5182600"/>
                <a:ext cx="9775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8" extrusionOk="0">
                    <a:moveTo>
                      <a:pt x="1" y="0"/>
                    </a:moveTo>
                    <a:lnTo>
                      <a:pt x="1" y="527"/>
                    </a:lnTo>
                    <a:lnTo>
                      <a:pt x="3910" y="527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378;p59"/>
              <p:cNvSpPr/>
              <p:nvPr/>
            </p:nvSpPr>
            <p:spPr>
              <a:xfrm>
                <a:off x="3756725" y="5184775"/>
                <a:ext cx="86775" cy="856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27" extrusionOk="0">
                    <a:moveTo>
                      <a:pt x="3075" y="440"/>
                    </a:moveTo>
                    <a:lnTo>
                      <a:pt x="3075" y="3031"/>
                    </a:lnTo>
                    <a:lnTo>
                      <a:pt x="396" y="3031"/>
                    </a:lnTo>
                    <a:lnTo>
                      <a:pt x="396" y="440"/>
                    </a:lnTo>
                    <a:close/>
                    <a:moveTo>
                      <a:pt x="220" y="1"/>
                    </a:moveTo>
                    <a:cubicBezTo>
                      <a:pt x="88" y="1"/>
                      <a:pt x="0" y="89"/>
                      <a:pt x="0" y="220"/>
                    </a:cubicBezTo>
                    <a:lnTo>
                      <a:pt x="0" y="3251"/>
                    </a:lnTo>
                    <a:cubicBezTo>
                      <a:pt x="0" y="3339"/>
                      <a:pt x="88" y="3427"/>
                      <a:pt x="220" y="3427"/>
                    </a:cubicBezTo>
                    <a:lnTo>
                      <a:pt x="3294" y="3427"/>
                    </a:lnTo>
                    <a:cubicBezTo>
                      <a:pt x="3382" y="3427"/>
                      <a:pt x="3470" y="3339"/>
                      <a:pt x="3470" y="3251"/>
                    </a:cubicBezTo>
                    <a:lnTo>
                      <a:pt x="3470" y="220"/>
                    </a:lnTo>
                    <a:cubicBezTo>
                      <a:pt x="3470" y="89"/>
                      <a:pt x="3382" y="1"/>
                      <a:pt x="32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379;p59"/>
              <p:cNvSpPr/>
              <p:nvPr/>
            </p:nvSpPr>
            <p:spPr>
              <a:xfrm>
                <a:off x="4480325" y="5179850"/>
                <a:ext cx="5052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085" extrusionOk="0">
                    <a:moveTo>
                      <a:pt x="1818" y="0"/>
                    </a:moveTo>
                    <a:cubicBezTo>
                      <a:pt x="1768" y="0"/>
                      <a:pt x="1714" y="22"/>
                      <a:pt x="1670" y="66"/>
                    </a:cubicBezTo>
                    <a:lnTo>
                      <a:pt x="264" y="1516"/>
                    </a:lnTo>
                    <a:cubicBezTo>
                      <a:pt x="88" y="1647"/>
                      <a:pt x="1" y="1823"/>
                      <a:pt x="45" y="2043"/>
                    </a:cubicBezTo>
                    <a:cubicBezTo>
                      <a:pt x="1" y="2262"/>
                      <a:pt x="88" y="2438"/>
                      <a:pt x="264" y="2614"/>
                    </a:cubicBezTo>
                    <a:lnTo>
                      <a:pt x="1670" y="4019"/>
                    </a:lnTo>
                    <a:cubicBezTo>
                      <a:pt x="1714" y="4063"/>
                      <a:pt x="1768" y="4085"/>
                      <a:pt x="1823" y="4085"/>
                    </a:cubicBezTo>
                    <a:cubicBezTo>
                      <a:pt x="1878" y="4085"/>
                      <a:pt x="1933" y="4063"/>
                      <a:pt x="1977" y="4019"/>
                    </a:cubicBezTo>
                    <a:cubicBezTo>
                      <a:pt x="2021" y="3931"/>
                      <a:pt x="2021" y="3799"/>
                      <a:pt x="1977" y="3712"/>
                    </a:cubicBezTo>
                    <a:lnTo>
                      <a:pt x="528" y="2306"/>
                    </a:lnTo>
                    <a:cubicBezTo>
                      <a:pt x="484" y="2218"/>
                      <a:pt x="440" y="2130"/>
                      <a:pt x="440" y="2043"/>
                    </a:cubicBezTo>
                    <a:cubicBezTo>
                      <a:pt x="440" y="1955"/>
                      <a:pt x="484" y="1867"/>
                      <a:pt x="528" y="1823"/>
                    </a:cubicBezTo>
                    <a:lnTo>
                      <a:pt x="1933" y="374"/>
                    </a:lnTo>
                    <a:cubicBezTo>
                      <a:pt x="2021" y="286"/>
                      <a:pt x="2021" y="154"/>
                      <a:pt x="1933" y="66"/>
                    </a:cubicBezTo>
                    <a:cubicBezTo>
                      <a:pt x="1911" y="22"/>
                      <a:pt x="1867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10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69" name="Google Shape;669;p28"/>
          <p:cNvSpPr txBox="1">
            <a:spLocks noGrp="1"/>
          </p:cNvSpPr>
          <p:nvPr>
            <p:ph type="subTitle" idx="4294967295"/>
          </p:nvPr>
        </p:nvSpPr>
        <p:spPr>
          <a:xfrm>
            <a:off x="0" y="4236212"/>
            <a:ext cx="9144000" cy="907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en-US" sz="1050" dirty="0" err="1" smtClean="0"/>
              <a:t>Setelah</a:t>
            </a:r>
            <a:r>
              <a:rPr lang="en-US" sz="1050" dirty="0" smtClean="0"/>
              <a:t> user </a:t>
            </a:r>
            <a:r>
              <a:rPr lang="en-US" sz="1050" dirty="0" err="1" smtClean="0"/>
              <a:t>membeli</a:t>
            </a:r>
            <a:r>
              <a:rPr lang="en-US" sz="1050" dirty="0" smtClean="0"/>
              <a:t> </a:t>
            </a:r>
            <a:r>
              <a:rPr lang="en-US" sz="1050" dirty="0" err="1" smtClean="0"/>
              <a:t>pelatihan</a:t>
            </a:r>
            <a:r>
              <a:rPr lang="en-US" sz="1050" dirty="0" smtClean="0"/>
              <a:t> </a:t>
            </a:r>
            <a:r>
              <a:rPr lang="en-US" sz="1050" dirty="0" err="1" smtClean="0"/>
              <a:t>dengan</a:t>
            </a:r>
            <a:r>
              <a:rPr lang="en-US" sz="1050" dirty="0" smtClean="0"/>
              <a:t> </a:t>
            </a:r>
            <a:r>
              <a:rPr lang="en-US" sz="1050" dirty="0" err="1" smtClean="0"/>
              <a:t>menggunakan</a:t>
            </a:r>
            <a:r>
              <a:rPr lang="en-US" sz="1050" dirty="0" smtClean="0"/>
              <a:t> ID </a:t>
            </a:r>
            <a:r>
              <a:rPr lang="en-US" sz="1050" dirty="0" err="1" smtClean="0"/>
              <a:t>prakerja</a:t>
            </a:r>
            <a:r>
              <a:rPr lang="en-US" sz="1050" dirty="0" smtClean="0"/>
              <a:t> di </a:t>
            </a:r>
            <a:r>
              <a:rPr lang="en-US" sz="1050" dirty="0" err="1" smtClean="0"/>
              <a:t>Pintar</a:t>
            </a:r>
            <a:r>
              <a:rPr lang="en-US" sz="1050" dirty="0" smtClean="0"/>
              <a:t> </a:t>
            </a:r>
            <a:r>
              <a:rPr lang="en-US" sz="1050" dirty="0" err="1" smtClean="0"/>
              <a:t>atau</a:t>
            </a:r>
            <a:r>
              <a:rPr lang="en-US" sz="1050" dirty="0" smtClean="0"/>
              <a:t> </a:t>
            </a:r>
            <a:r>
              <a:rPr lang="en-US" sz="1050" dirty="0" err="1" smtClean="0"/>
              <a:t>menukar</a:t>
            </a:r>
            <a:r>
              <a:rPr lang="en-US" sz="1050" dirty="0" smtClean="0"/>
              <a:t> </a:t>
            </a:r>
            <a:r>
              <a:rPr lang="en-US" sz="1050" dirty="0" err="1" smtClean="0"/>
              <a:t>kode</a:t>
            </a:r>
            <a:r>
              <a:rPr lang="en-US" sz="1050" dirty="0" smtClean="0"/>
              <a:t> </a:t>
            </a:r>
            <a:r>
              <a:rPr lang="en-US" sz="1050" dirty="0" err="1" smtClean="0"/>
              <a:t>voucer</a:t>
            </a:r>
            <a:r>
              <a:rPr lang="en-US" sz="1050" dirty="0" smtClean="0"/>
              <a:t> </a:t>
            </a:r>
            <a:r>
              <a:rPr lang="en-US" sz="1050" dirty="0" err="1" smtClean="0"/>
              <a:t>maka</a:t>
            </a:r>
            <a:r>
              <a:rPr lang="en-US" sz="1050" dirty="0" smtClean="0"/>
              <a:t> user </a:t>
            </a:r>
            <a:r>
              <a:rPr lang="en-US" sz="1050" dirty="0" err="1" smtClean="0"/>
              <a:t>akan</a:t>
            </a:r>
            <a:r>
              <a:rPr lang="en-US" sz="1050" dirty="0" smtClean="0"/>
              <a:t> di </a:t>
            </a:r>
            <a:r>
              <a:rPr lang="en-US" sz="1050" dirty="0" err="1" smtClean="0"/>
              <a:t>arahkan</a:t>
            </a:r>
            <a:r>
              <a:rPr lang="en-US" sz="1050" dirty="0" smtClean="0"/>
              <a:t> di </a:t>
            </a:r>
            <a:r>
              <a:rPr lang="en-US" sz="1050" dirty="0" err="1" smtClean="0"/>
              <a:t>halaman</a:t>
            </a:r>
            <a:r>
              <a:rPr lang="en-US" sz="1050" dirty="0" smtClean="0"/>
              <a:t> program </a:t>
            </a:r>
            <a:r>
              <a:rPr lang="en-US" sz="1050" dirty="0" err="1" smtClean="0"/>
              <a:t>saya</a:t>
            </a:r>
            <a:r>
              <a:rPr lang="en-US" sz="1050" dirty="0" smtClean="0"/>
              <a:t> </a:t>
            </a:r>
            <a:r>
              <a:rPr lang="en-US" sz="1050" dirty="0" err="1" smtClean="0"/>
              <a:t>dengan</a:t>
            </a:r>
            <a:r>
              <a:rPr lang="en-US" sz="1050" dirty="0" smtClean="0"/>
              <a:t> </a:t>
            </a:r>
            <a:r>
              <a:rPr lang="en-US" sz="1050" dirty="0" err="1" smtClean="0"/>
              <a:t>kursus</a:t>
            </a:r>
            <a:r>
              <a:rPr lang="en-US" sz="1050" dirty="0" smtClean="0"/>
              <a:t> yang </a:t>
            </a:r>
            <a:r>
              <a:rPr lang="en-US" sz="1050" dirty="0" err="1" smtClean="0"/>
              <a:t>terdapat</a:t>
            </a:r>
            <a:r>
              <a:rPr lang="en-US" sz="1050" dirty="0" smtClean="0"/>
              <a:t> </a:t>
            </a:r>
            <a:r>
              <a:rPr lang="en-US" sz="1050" dirty="0" err="1" smtClean="0"/>
              <a:t>tombol</a:t>
            </a:r>
            <a:r>
              <a:rPr lang="en-US" sz="1050" dirty="0" smtClean="0"/>
              <a:t> </a:t>
            </a:r>
            <a:r>
              <a:rPr lang="en-US" sz="1050" dirty="0" err="1" smtClean="0"/>
              <a:t>kode</a:t>
            </a:r>
            <a:r>
              <a:rPr lang="en-US" sz="1050" dirty="0" smtClean="0"/>
              <a:t> redeem 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err="1" smtClean="0">
                <a:sym typeface="Wingdings" panose="05000000000000000000" pitchFamily="2" charset="2"/>
              </a:rPr>
              <a:t>klik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tombol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kode</a:t>
            </a:r>
            <a:r>
              <a:rPr lang="en-US" sz="1050" b="1" dirty="0" smtClean="0">
                <a:sym typeface="Wingdings" panose="05000000000000000000" pitchFamily="2" charset="2"/>
              </a:rPr>
              <a:t> redeem 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err="1" smtClean="0">
                <a:sym typeface="Wingdings" panose="05000000000000000000" pitchFamily="2" charset="2"/>
              </a:rPr>
              <a:t>ada</a:t>
            </a:r>
            <a:r>
              <a:rPr lang="en-US" sz="1050" dirty="0" smtClean="0">
                <a:sym typeface="Wingdings" panose="05000000000000000000" pitchFamily="2" charset="2"/>
              </a:rPr>
              <a:t> pop up  </a:t>
            </a:r>
            <a:r>
              <a:rPr lang="en-US" sz="1050" dirty="0" err="1" smtClean="0">
                <a:sym typeface="Wingdings" panose="05000000000000000000" pitchFamily="2" charset="2"/>
              </a:rPr>
              <a:t>cek</a:t>
            </a:r>
            <a:r>
              <a:rPr lang="en-US" sz="1050" dirty="0" smtClean="0">
                <a:sym typeface="Wingdings" panose="05000000000000000000" pitchFamily="2" charset="2"/>
              </a:rPr>
              <a:t> redeem </a:t>
            </a:r>
            <a:r>
              <a:rPr lang="en-US" sz="1050" dirty="0" err="1" smtClean="0">
                <a:sym typeface="Wingdings" panose="05000000000000000000" pitchFamily="2" charset="2"/>
              </a:rPr>
              <a:t>kode</a:t>
            </a:r>
            <a:r>
              <a:rPr lang="en-US" sz="1050" dirty="0" smtClean="0">
                <a:sym typeface="Wingdings" panose="05000000000000000000" pitchFamily="2" charset="2"/>
              </a:rPr>
              <a:t> di email </a:t>
            </a:r>
            <a:r>
              <a:rPr lang="en-US" sz="1050" dirty="0" err="1" smtClean="0">
                <a:sym typeface="Wingdings" panose="05000000000000000000" pitchFamily="2" charset="2"/>
              </a:rPr>
              <a:t>atau</a:t>
            </a:r>
            <a:r>
              <a:rPr lang="en-US" sz="1050" dirty="0" smtClean="0">
                <a:sym typeface="Wingdings" panose="05000000000000000000" pitchFamily="2" charset="2"/>
              </a:rPr>
              <a:t> di dashboard </a:t>
            </a:r>
            <a:r>
              <a:rPr lang="en-US" sz="1050" dirty="0" err="1" smtClean="0">
                <a:sym typeface="Wingdings" panose="05000000000000000000" pitchFamily="2" charset="2"/>
              </a:rPr>
              <a:t>prakerja</a:t>
            </a:r>
            <a:r>
              <a:rPr lang="en-US" sz="1050" dirty="0" smtClean="0">
                <a:sym typeface="Wingdings" panose="05000000000000000000" pitchFamily="2" charset="2"/>
              </a:rPr>
              <a:t>  </a:t>
            </a:r>
            <a:r>
              <a:rPr lang="en-US" sz="1050" b="1" dirty="0" err="1" smtClean="0">
                <a:sym typeface="Wingdings" panose="05000000000000000000" pitchFamily="2" charset="2"/>
              </a:rPr>
              <a:t>isi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kode</a:t>
            </a:r>
            <a:r>
              <a:rPr lang="en-US" sz="1050" b="1" dirty="0" smtClean="0">
                <a:sym typeface="Wingdings" panose="05000000000000000000" pitchFamily="2" charset="2"/>
              </a:rPr>
              <a:t> redeem </a:t>
            </a:r>
            <a:r>
              <a:rPr lang="en-US" sz="1050" dirty="0" err="1" smtClean="0">
                <a:sym typeface="Wingdings" panose="05000000000000000000" pitchFamily="2" charset="2"/>
              </a:rPr>
              <a:t>pada</a:t>
            </a:r>
            <a:r>
              <a:rPr lang="en-US" sz="1050" dirty="0" smtClean="0">
                <a:sym typeface="Wingdings" panose="05000000000000000000" pitchFamily="2" charset="2"/>
              </a:rPr>
              <a:t> pop up</a:t>
            </a:r>
            <a:endParaRPr lang="en-US" sz="1050" dirty="0"/>
          </a:p>
        </p:txBody>
      </p:sp>
      <p:grpSp>
        <p:nvGrpSpPr>
          <p:cNvPr id="6" name="Group 5"/>
          <p:cNvGrpSpPr/>
          <p:nvPr/>
        </p:nvGrpSpPr>
        <p:grpSpPr>
          <a:xfrm>
            <a:off x="249382" y="1400058"/>
            <a:ext cx="4100942" cy="1724948"/>
            <a:chOff x="0" y="1278955"/>
            <a:chExt cx="2798626" cy="13541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78955"/>
              <a:ext cx="2798626" cy="1317488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271441" y="1609163"/>
              <a:ext cx="671332" cy="1023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18553" y="2229656"/>
              <a:ext cx="221503" cy="24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C000"/>
                  </a:solidFill>
                  <a:latin typeface="Raleway" panose="020B0604020202020204" charset="0"/>
                </a:rPr>
                <a:t>1</a:t>
              </a:r>
              <a:endParaRPr lang="en-US" b="1" dirty="0">
                <a:solidFill>
                  <a:srgbClr val="FFC000"/>
                </a:solidFill>
                <a:latin typeface="Raleway" panose="020B0604020202020204" charset="0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828" y="1565529"/>
            <a:ext cx="4152996" cy="191817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804217" y="2653426"/>
            <a:ext cx="39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2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56618" y="2852126"/>
            <a:ext cx="38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Raleway" panose="020B0604020202020204" charset="0"/>
              </a:rPr>
              <a:t>3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b="29333"/>
          <a:stretch/>
        </p:blipFill>
        <p:spPr>
          <a:xfrm>
            <a:off x="650948" y="2071925"/>
            <a:ext cx="1039554" cy="189211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518" y="2192460"/>
            <a:ext cx="933280" cy="198588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cxnSp>
        <p:nvCxnSpPr>
          <p:cNvPr id="24" name="Straight Arrow Connector 23"/>
          <p:cNvCxnSpPr>
            <a:endCxn id="45" idx="1"/>
          </p:cNvCxnSpPr>
          <p:nvPr/>
        </p:nvCxnSpPr>
        <p:spPr>
          <a:xfrm flipV="1">
            <a:off x="1690502" y="3185403"/>
            <a:ext cx="2891016" cy="41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073236" y="165419"/>
            <a:ext cx="961067" cy="3852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637093" y="13850"/>
            <a:ext cx="8447125" cy="1296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/>
              <a:t>Step–Step </a:t>
            </a:r>
            <a:r>
              <a:rPr lang="en" sz="3600" dirty="0" smtClean="0"/>
              <a:t>Redeem Kode untuk menggunakan </a:t>
            </a:r>
            <a:r>
              <a:rPr lang="en" sz="3600" dirty="0" smtClean="0">
                <a:highlight>
                  <a:schemeClr val="accent1"/>
                </a:highlight>
              </a:rPr>
              <a:t>LMS Pintar</a:t>
            </a:r>
            <a:endParaRPr sz="3600" dirty="0">
              <a:highlight>
                <a:schemeClr val="accen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116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37" y="1526725"/>
            <a:ext cx="1171599" cy="2525924"/>
          </a:xfrm>
          <a:prstGeom prst="rect">
            <a:avLst/>
          </a:prstGeom>
        </p:spPr>
      </p:pic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69" name="Google Shape;669;p28"/>
          <p:cNvSpPr txBox="1">
            <a:spLocks noGrp="1"/>
          </p:cNvSpPr>
          <p:nvPr>
            <p:ph type="subTitle" idx="4294967295"/>
          </p:nvPr>
        </p:nvSpPr>
        <p:spPr>
          <a:xfrm>
            <a:off x="0" y="4285906"/>
            <a:ext cx="9144000" cy="857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en-US" sz="1050" dirty="0" err="1" smtClean="0"/>
              <a:t>Klik</a:t>
            </a:r>
            <a:r>
              <a:rPr lang="en-US" sz="1050" b="1" dirty="0" smtClean="0"/>
              <a:t> </a:t>
            </a:r>
            <a:r>
              <a:rPr lang="en-US" sz="1050" b="1" dirty="0" err="1" smtClean="0"/>
              <a:t>konfirmasi</a:t>
            </a:r>
            <a:r>
              <a:rPr lang="en-US" sz="1050" b="1" dirty="0" smtClean="0"/>
              <a:t> 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err="1" smtClean="0">
                <a:sym typeface="Wingdings" panose="05000000000000000000" pitchFamily="2" charset="2"/>
              </a:rPr>
              <a:t>klik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lanjut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ke</a:t>
            </a:r>
            <a:r>
              <a:rPr lang="en-US" sz="1050" b="1" dirty="0" smtClean="0">
                <a:sym typeface="Wingdings" panose="05000000000000000000" pitchFamily="2" charset="2"/>
              </a:rPr>
              <a:t> my program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err="1" smtClean="0">
                <a:sym typeface="Wingdings" panose="05000000000000000000" pitchFamily="2" charset="2"/>
              </a:rPr>
              <a:t>jika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sesuai</a:t>
            </a:r>
            <a:r>
              <a:rPr lang="en-US" sz="1050" dirty="0" smtClean="0">
                <a:sym typeface="Wingdings" panose="05000000000000000000" pitchFamily="2" charset="2"/>
              </a:rPr>
              <a:t>, user </a:t>
            </a:r>
            <a:r>
              <a:rPr lang="en-US" sz="1050" dirty="0" err="1" smtClean="0">
                <a:sym typeface="Wingdings" panose="05000000000000000000" pitchFamily="2" charset="2"/>
              </a:rPr>
              <a:t>akan</a:t>
            </a:r>
            <a:r>
              <a:rPr lang="en-US" sz="1050" dirty="0" smtClean="0">
                <a:sym typeface="Wingdings" panose="05000000000000000000" pitchFamily="2" charset="2"/>
              </a:rPr>
              <a:t> di </a:t>
            </a:r>
            <a:r>
              <a:rPr lang="en-US" sz="1050" dirty="0" err="1" smtClean="0">
                <a:sym typeface="Wingdings" panose="05000000000000000000" pitchFamily="2" charset="2"/>
              </a:rPr>
              <a:t>arahkan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ke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panduan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untuk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verifikasi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wajah</a:t>
            </a:r>
            <a:r>
              <a:rPr lang="en-US" sz="1050" dirty="0" smtClean="0">
                <a:sym typeface="Wingdings" panose="05000000000000000000" pitchFamily="2" charset="2"/>
              </a:rPr>
              <a:t>  </a:t>
            </a:r>
            <a:r>
              <a:rPr lang="en-US" sz="1050" dirty="0" err="1" smtClean="0">
                <a:sym typeface="Wingdings" panose="05000000000000000000" pitchFamily="2" charset="2"/>
              </a:rPr>
              <a:t>klik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ya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berikan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akses</a:t>
            </a:r>
            <a:r>
              <a:rPr lang="en-US" sz="1050" b="1" dirty="0">
                <a:sym typeface="Wingdings" panose="05000000000000000000" pitchFamily="2" charset="2"/>
              </a:rPr>
              <a:t> </a:t>
            </a:r>
            <a:r>
              <a:rPr lang="en-US" sz="1050" b="1" dirty="0" smtClean="0">
                <a:sym typeface="Wingdings" panose="05000000000000000000" pitchFamily="2" charset="2"/>
              </a:rPr>
              <a:t> </a:t>
            </a:r>
            <a:r>
              <a:rPr lang="en-US" sz="1050" dirty="0" smtClean="0">
                <a:sym typeface="Wingdings" panose="05000000000000000000" pitchFamily="2" charset="2"/>
              </a:rPr>
              <a:t>Baca </a:t>
            </a:r>
            <a:r>
              <a:rPr lang="en-US" sz="1050" dirty="0" err="1" smtClean="0">
                <a:sym typeface="Wingdings" panose="05000000000000000000" pitchFamily="2" charset="2"/>
              </a:rPr>
              <a:t>panduan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dan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jika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sudah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klik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tombol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b="1" dirty="0" smtClean="0">
                <a:sym typeface="Wingdings" panose="05000000000000000000" pitchFamily="2" charset="2"/>
              </a:rPr>
              <a:t>scan </a:t>
            </a:r>
            <a:r>
              <a:rPr lang="en-US" sz="1050" b="1" dirty="0" err="1" smtClean="0">
                <a:sym typeface="Wingdings" panose="05000000000000000000" pitchFamily="2" charset="2"/>
              </a:rPr>
              <a:t>wajah</a:t>
            </a:r>
            <a:r>
              <a:rPr lang="en-US" sz="1050" b="1" dirty="0" smtClean="0">
                <a:sym typeface="Wingdings" panose="05000000000000000000" pitchFamily="2" charset="2"/>
              </a:rPr>
              <a:t>  </a:t>
            </a:r>
            <a:endParaRPr lang="en-US" sz="105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54" y="1552951"/>
            <a:ext cx="4147758" cy="19068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74" y="2248764"/>
            <a:ext cx="818536" cy="177224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grpSp>
        <p:nvGrpSpPr>
          <p:cNvPr id="5" name="Group 4"/>
          <p:cNvGrpSpPr/>
          <p:nvPr/>
        </p:nvGrpSpPr>
        <p:grpSpPr>
          <a:xfrm>
            <a:off x="6066139" y="1552951"/>
            <a:ext cx="1177789" cy="2524452"/>
            <a:chOff x="5070494" y="1565530"/>
            <a:chExt cx="1177789" cy="25244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0494" y="1565530"/>
              <a:ext cx="1177789" cy="25244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375" y="1761454"/>
              <a:ext cx="227288" cy="227288"/>
            </a:xfrm>
            <a:prstGeom prst="ellipse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0918" y="1528197"/>
            <a:ext cx="1173459" cy="25244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93424" y="2575318"/>
            <a:ext cx="32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Raleway" panose="020B0604020202020204" charset="0"/>
              </a:rPr>
              <a:t>4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43871" y="2576668"/>
            <a:ext cx="32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5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03573" y="2570922"/>
            <a:ext cx="32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6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cxnSp>
        <p:nvCxnSpPr>
          <p:cNvPr id="25" name="Straight Arrow Connector 24"/>
          <p:cNvCxnSpPr>
            <a:stCxn id="46" idx="3"/>
            <a:endCxn id="36" idx="1"/>
          </p:cNvCxnSpPr>
          <p:nvPr/>
        </p:nvCxnSpPr>
        <p:spPr>
          <a:xfrm flipV="1">
            <a:off x="1515410" y="2789687"/>
            <a:ext cx="3091027" cy="34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" idx="1"/>
          </p:cNvCxnSpPr>
          <p:nvPr/>
        </p:nvCxnSpPr>
        <p:spPr>
          <a:xfrm flipV="1">
            <a:off x="5343871" y="2815177"/>
            <a:ext cx="722268" cy="33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087091" y="87548"/>
            <a:ext cx="1136073" cy="4981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696874" y="87548"/>
            <a:ext cx="8447125" cy="1208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/>
              <a:t>Step–Step </a:t>
            </a:r>
            <a:r>
              <a:rPr lang="en" sz="3600" dirty="0" smtClean="0"/>
              <a:t>Redeem Kode untuk menggunakan </a:t>
            </a:r>
            <a:r>
              <a:rPr lang="en" sz="3600" dirty="0" smtClean="0">
                <a:highlight>
                  <a:schemeClr val="accent1"/>
                </a:highlight>
              </a:rPr>
              <a:t>LMS Pintar</a:t>
            </a:r>
            <a:endParaRPr sz="3600" dirty="0">
              <a:highlight>
                <a:schemeClr val="accent1"/>
              </a:highligh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20568" y="3691791"/>
            <a:ext cx="32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7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cxnSp>
        <p:nvCxnSpPr>
          <p:cNvPr id="48" name="Straight Arrow Connector 47"/>
          <p:cNvCxnSpPr>
            <a:stCxn id="23" idx="2"/>
          </p:cNvCxnSpPr>
          <p:nvPr/>
        </p:nvCxnSpPr>
        <p:spPr>
          <a:xfrm>
            <a:off x="6965862" y="2878699"/>
            <a:ext cx="865525" cy="105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3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69" name="Google Shape;669;p28"/>
          <p:cNvSpPr txBox="1">
            <a:spLocks noGrp="1"/>
          </p:cNvSpPr>
          <p:nvPr>
            <p:ph type="subTitle" idx="4294967295"/>
          </p:nvPr>
        </p:nvSpPr>
        <p:spPr>
          <a:xfrm>
            <a:off x="0" y="4364718"/>
            <a:ext cx="9144000" cy="778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en-US" sz="1050" dirty="0" err="1" smtClean="0"/>
              <a:t>Kedipkan</a:t>
            </a:r>
            <a:r>
              <a:rPr lang="en-US" sz="1050" dirty="0" smtClean="0"/>
              <a:t> </a:t>
            </a:r>
            <a:r>
              <a:rPr lang="en-US" sz="1050" dirty="0" err="1" smtClean="0"/>
              <a:t>mata</a:t>
            </a:r>
            <a:r>
              <a:rPr lang="en-US" sz="1050" dirty="0" smtClean="0"/>
              <a:t> 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err="1" smtClean="0">
                <a:sym typeface="Wingdings" panose="05000000000000000000" pitchFamily="2" charset="2"/>
              </a:rPr>
              <a:t>klik</a:t>
            </a:r>
            <a:r>
              <a:rPr lang="en-US" sz="1050" dirty="0" smtClean="0">
                <a:sym typeface="Wingdings" panose="05000000000000000000" pitchFamily="2" charset="2"/>
              </a:rPr>
              <a:t> refresh  </a:t>
            </a:r>
            <a:r>
              <a:rPr lang="en-US" sz="1050" dirty="0" err="1" smtClean="0">
                <a:sym typeface="Wingdings" panose="05000000000000000000" pitchFamily="2" charset="2"/>
              </a:rPr>
              <a:t>jika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berhasil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akan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ada</a:t>
            </a:r>
            <a:r>
              <a:rPr lang="en-US" sz="1050" dirty="0" smtClean="0">
                <a:sym typeface="Wingdings" panose="05000000000000000000" pitchFamily="2" charset="2"/>
              </a:rPr>
              <a:t> info </a:t>
            </a:r>
            <a:r>
              <a:rPr lang="en-US" sz="1050" b="1" dirty="0" err="1" smtClean="0">
                <a:sym typeface="Wingdings" panose="05000000000000000000" pitchFamily="2" charset="2"/>
              </a:rPr>
              <a:t>verifikasi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berhasil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err="1" smtClean="0">
                <a:sym typeface="Wingdings" panose="05000000000000000000" pitchFamily="2" charset="2"/>
              </a:rPr>
              <a:t>dan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sistem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akan</a:t>
            </a:r>
            <a:r>
              <a:rPr lang="en-US" sz="1050" dirty="0" smtClean="0">
                <a:sym typeface="Wingdings" panose="05000000000000000000" pitchFamily="2" charset="2"/>
              </a:rPr>
              <a:t> di </a:t>
            </a:r>
            <a:r>
              <a:rPr lang="en-US" sz="1050" dirty="0" err="1" smtClean="0">
                <a:sym typeface="Wingdings" panose="05000000000000000000" pitchFamily="2" charset="2"/>
              </a:rPr>
              <a:t>arahkan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ke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halaman</a:t>
            </a:r>
            <a:r>
              <a:rPr lang="en-US" sz="1050" dirty="0" smtClean="0">
                <a:sym typeface="Wingdings" panose="05000000000000000000" pitchFamily="2" charset="2"/>
              </a:rPr>
              <a:t> program </a:t>
            </a:r>
            <a:r>
              <a:rPr lang="en-US" sz="1050" dirty="0" err="1" smtClean="0">
                <a:sym typeface="Wingdings" panose="05000000000000000000" pitchFamily="2" charset="2"/>
              </a:rPr>
              <a:t>saya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kembali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dengan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kursus</a:t>
            </a:r>
            <a:r>
              <a:rPr lang="en-US" sz="1050" dirty="0" smtClean="0">
                <a:sym typeface="Wingdings" panose="05000000000000000000" pitchFamily="2" charset="2"/>
              </a:rPr>
              <a:t> yang </a:t>
            </a:r>
            <a:r>
              <a:rPr lang="en-US" sz="1050" dirty="0" err="1" smtClean="0">
                <a:sym typeface="Wingdings" panose="05000000000000000000" pitchFamily="2" charset="2"/>
              </a:rPr>
              <a:t>telah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berubah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dengan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dirty="0" err="1" smtClean="0">
                <a:sym typeface="Wingdings" panose="05000000000000000000" pitchFamily="2" charset="2"/>
              </a:rPr>
              <a:t>tombol</a:t>
            </a:r>
            <a:r>
              <a:rPr lang="en-US" sz="1050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lanjutkan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r>
              <a:rPr lang="en-US" sz="1050" b="1" dirty="0" err="1" smtClean="0">
                <a:sym typeface="Wingdings" panose="05000000000000000000" pitchFamily="2" charset="2"/>
              </a:rPr>
              <a:t>belajar</a:t>
            </a:r>
            <a:r>
              <a:rPr lang="en-US" sz="1050" b="1" dirty="0" smtClean="0">
                <a:sym typeface="Wingdings" panose="05000000000000000000" pitchFamily="2" charset="2"/>
              </a:rPr>
              <a:t> </a:t>
            </a:r>
            <a:endParaRPr lang="en-US" sz="1050" b="1" dirty="0"/>
          </a:p>
        </p:txBody>
      </p:sp>
      <p:sp>
        <p:nvSpPr>
          <p:cNvPr id="2" name="Rectangle 1"/>
          <p:cNvSpPr/>
          <p:nvPr/>
        </p:nvSpPr>
        <p:spPr>
          <a:xfrm>
            <a:off x="4142509" y="152400"/>
            <a:ext cx="886691" cy="335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585197" y="0"/>
            <a:ext cx="8558802" cy="1288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/>
              <a:t>Step–Step </a:t>
            </a:r>
            <a:r>
              <a:rPr lang="en" sz="3600" dirty="0" smtClean="0"/>
              <a:t>Redeem Kode untuk menggunakan </a:t>
            </a:r>
            <a:r>
              <a:rPr lang="en" sz="3600" dirty="0" smtClean="0">
                <a:highlight>
                  <a:schemeClr val="accent1"/>
                </a:highlight>
              </a:rPr>
              <a:t>LMS Pintar</a:t>
            </a:r>
            <a:endParaRPr sz="3600" dirty="0">
              <a:highlight>
                <a:schemeClr val="accent1"/>
              </a:highligh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344" r="25005" b="33084"/>
          <a:stretch/>
        </p:blipFill>
        <p:spPr>
          <a:xfrm>
            <a:off x="585197" y="1752161"/>
            <a:ext cx="1433403" cy="147230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921" y="1436429"/>
            <a:ext cx="1509715" cy="26684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9907"/>
          <a:stretch/>
        </p:blipFill>
        <p:spPr>
          <a:xfrm>
            <a:off x="4084248" y="1389657"/>
            <a:ext cx="1509715" cy="27152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581" y="1696119"/>
            <a:ext cx="3310980" cy="1901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0732" y="2828073"/>
            <a:ext cx="32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8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5342" y="2980473"/>
            <a:ext cx="32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Raleway" panose="020B0604020202020204" charset="0"/>
              </a:rPr>
              <a:t>9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51027" y="3485801"/>
            <a:ext cx="41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10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41893" y="3385532"/>
            <a:ext cx="41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Raleway" panose="020B0604020202020204" charset="0"/>
              </a:rPr>
              <a:t>11</a:t>
            </a:r>
            <a:endParaRPr lang="en-US" b="1" dirty="0">
              <a:solidFill>
                <a:srgbClr val="FFC000"/>
              </a:solidFill>
              <a:latin typeface="Raleway" panose="020B0604020202020204" charset="0"/>
            </a:endParaRPr>
          </a:p>
        </p:txBody>
      </p:sp>
      <p:cxnSp>
        <p:nvCxnSpPr>
          <p:cNvPr id="25" name="Straight Arrow Connector 24"/>
          <p:cNvCxnSpPr>
            <a:stCxn id="6" idx="3"/>
            <a:endCxn id="24" idx="1"/>
          </p:cNvCxnSpPr>
          <p:nvPr/>
        </p:nvCxnSpPr>
        <p:spPr>
          <a:xfrm>
            <a:off x="2018600" y="2488313"/>
            <a:ext cx="566742" cy="64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9" idx="1"/>
          </p:cNvCxnSpPr>
          <p:nvPr/>
        </p:nvCxnSpPr>
        <p:spPr>
          <a:xfrm flipV="1">
            <a:off x="3452003" y="2747275"/>
            <a:ext cx="632245" cy="387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7" idx="3"/>
          </p:cNvCxnSpPr>
          <p:nvPr/>
        </p:nvCxnSpPr>
        <p:spPr>
          <a:xfrm>
            <a:off x="5481330" y="3286763"/>
            <a:ext cx="771083" cy="25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4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1"/>
          <p:cNvGrpSpPr/>
          <p:nvPr/>
        </p:nvGrpSpPr>
        <p:grpSpPr>
          <a:xfrm>
            <a:off x="5651994" y="1343075"/>
            <a:ext cx="928060" cy="928003"/>
            <a:chOff x="2184500" y="1063131"/>
            <a:chExt cx="572700" cy="572700"/>
          </a:xfrm>
        </p:grpSpPr>
        <p:sp>
          <p:nvSpPr>
            <p:cNvPr id="715" name="Google Shape;715;p31"/>
            <p:cNvSpPr/>
            <p:nvPr/>
          </p:nvSpPr>
          <p:spPr>
            <a:xfrm>
              <a:off x="2184500" y="1063131"/>
              <a:ext cx="572700" cy="5727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235330" y="1113981"/>
              <a:ext cx="471000" cy="471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31"/>
          <p:cNvSpPr txBox="1">
            <a:spLocks noGrp="1"/>
          </p:cNvSpPr>
          <p:nvPr>
            <p:ph type="title"/>
          </p:nvPr>
        </p:nvSpPr>
        <p:spPr>
          <a:xfrm>
            <a:off x="3938653" y="2515775"/>
            <a:ext cx="4354742" cy="13343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Cara </a:t>
            </a:r>
            <a:r>
              <a:rPr lang="en" dirty="0" smtClean="0"/>
              <a:t>Memulai Pelatihan</a:t>
            </a:r>
            <a:endParaRPr dirty="0"/>
          </a:p>
        </p:txBody>
      </p:sp>
      <p:sp>
        <p:nvSpPr>
          <p:cNvPr id="718" name="Google Shape;718;p31"/>
          <p:cNvSpPr txBox="1">
            <a:spLocks noGrp="1"/>
          </p:cNvSpPr>
          <p:nvPr>
            <p:ph type="subTitle" idx="1"/>
          </p:nvPr>
        </p:nvSpPr>
        <p:spPr>
          <a:xfrm>
            <a:off x="4029740" y="3841847"/>
            <a:ext cx="4138660" cy="72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Cara menggunakan LMS dan memulai Pelatihan</a:t>
            </a:r>
            <a:endParaRPr dirty="0"/>
          </a:p>
        </p:txBody>
      </p:sp>
      <p:sp>
        <p:nvSpPr>
          <p:cNvPr id="719" name="Google Shape;719;p31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sz="1000"/>
          </a:p>
        </p:txBody>
      </p:sp>
      <p:sp>
        <p:nvSpPr>
          <p:cNvPr id="720" name="Google Shape;720;p31"/>
          <p:cNvSpPr/>
          <p:nvPr/>
        </p:nvSpPr>
        <p:spPr>
          <a:xfrm>
            <a:off x="0" y="0"/>
            <a:ext cx="2885100" cy="393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1"/>
          <p:cNvSpPr txBox="1">
            <a:spLocks noGrp="1"/>
          </p:cNvSpPr>
          <p:nvPr>
            <p:ph type="title" idx="3"/>
          </p:nvPr>
        </p:nvSpPr>
        <p:spPr>
          <a:xfrm>
            <a:off x="5247791" y="1445071"/>
            <a:ext cx="17364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pic>
        <p:nvPicPr>
          <p:cNvPr id="12" name="Google Shape;2547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467" r="2946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715100" y="1275348"/>
            <a:ext cx="4175869" cy="3094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smtClean="0"/>
              <a:t>Di LMS </a:t>
            </a:r>
            <a:r>
              <a:rPr lang="en-US" sz="1200" dirty="0" err="1" smtClean="0"/>
              <a:t>Pintar</a:t>
            </a:r>
            <a:r>
              <a:rPr lang="en-US" sz="1200" dirty="0" smtClean="0"/>
              <a:t> </a:t>
            </a:r>
            <a:r>
              <a:rPr lang="en-US" sz="1200" dirty="0" err="1" smtClean="0"/>
              <a:t>terdapat</a:t>
            </a:r>
            <a:r>
              <a:rPr lang="en-US" sz="1200" dirty="0" smtClean="0"/>
              <a:t> </a:t>
            </a:r>
            <a:r>
              <a:rPr lang="en-US" sz="1200" dirty="0" err="1" smtClean="0"/>
              <a:t>beberapa</a:t>
            </a:r>
            <a:r>
              <a:rPr lang="en-US" sz="1200" dirty="0" smtClean="0"/>
              <a:t> </a:t>
            </a:r>
            <a:r>
              <a:rPr lang="en-US" sz="1200" dirty="0" err="1" smtClean="0"/>
              <a:t>tipe</a:t>
            </a:r>
            <a:r>
              <a:rPr lang="en-US" sz="1200" dirty="0" smtClean="0"/>
              <a:t> </a:t>
            </a:r>
            <a:r>
              <a:rPr lang="en-US" sz="1200" dirty="0" err="1" smtClean="0"/>
              <a:t>konten</a:t>
            </a:r>
            <a:r>
              <a:rPr lang="en-US" sz="1200" dirty="0" smtClean="0"/>
              <a:t> yang </a:t>
            </a:r>
            <a:r>
              <a:rPr lang="en-US" sz="1200" dirty="0" err="1" smtClean="0"/>
              <a:t>bisa</a:t>
            </a:r>
            <a:r>
              <a:rPr lang="en-US" sz="1200" dirty="0" smtClean="0"/>
              <a:t> di </a:t>
            </a:r>
            <a:r>
              <a:rPr lang="en-US" sz="1200" dirty="0" err="1" smtClean="0"/>
              <a:t>gunakan</a:t>
            </a:r>
            <a:r>
              <a:rPr lang="en-US" sz="1200" dirty="0" smtClean="0"/>
              <a:t> </a:t>
            </a:r>
            <a:r>
              <a:rPr lang="en-US" sz="1200" dirty="0" err="1" smtClean="0"/>
              <a:t>seperti</a:t>
            </a:r>
            <a:r>
              <a:rPr lang="en-US" sz="1200" dirty="0" smtClean="0"/>
              <a:t> : </a:t>
            </a:r>
            <a:r>
              <a:rPr lang="en-US" sz="1200" b="1" dirty="0" err="1" smtClean="0"/>
              <a:t>Artikel</a:t>
            </a:r>
            <a:r>
              <a:rPr lang="en-US" sz="1200" b="1" dirty="0" smtClean="0"/>
              <a:t>, upload </a:t>
            </a:r>
            <a:r>
              <a:rPr lang="en-US" sz="1200" b="1" dirty="0" err="1" smtClean="0"/>
              <a:t>dokumen</a:t>
            </a:r>
            <a:r>
              <a:rPr lang="en-US" sz="1200" b="1" dirty="0" smtClean="0"/>
              <a:t> PPT/PDF, Quiz, </a:t>
            </a:r>
            <a:r>
              <a:rPr lang="en-US" sz="1200" b="1" dirty="0" err="1" smtClean="0"/>
              <a:t>Diskusi</a:t>
            </a:r>
            <a:r>
              <a:rPr lang="en-US" sz="1200" b="1" dirty="0" smtClean="0"/>
              <a:t>, Assignment, Video, Live session / meeting online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smtClean="0"/>
              <a:t>Dan </a:t>
            </a:r>
            <a:r>
              <a:rPr lang="en-US" sz="1200" dirty="0" err="1" smtClean="0"/>
              <a:t>juga</a:t>
            </a:r>
            <a:r>
              <a:rPr lang="en-US" sz="1200" dirty="0" smtClean="0"/>
              <a:t> </a:t>
            </a:r>
            <a:r>
              <a:rPr lang="en-US" sz="1200" dirty="0" err="1" smtClean="0"/>
              <a:t>terdapat</a:t>
            </a:r>
            <a:r>
              <a:rPr lang="en-US" sz="1200" dirty="0" smtClean="0"/>
              <a:t> </a:t>
            </a:r>
            <a:r>
              <a:rPr lang="en-US" sz="1200" b="1" dirty="0" smtClean="0"/>
              <a:t>Reflective journal </a:t>
            </a:r>
            <a:r>
              <a:rPr lang="en-US" sz="1200" dirty="0" err="1" smtClean="0"/>
              <a:t>untuk</a:t>
            </a:r>
            <a:r>
              <a:rPr lang="en-US" sz="1200" dirty="0" smtClean="0"/>
              <a:t> survey </a:t>
            </a:r>
            <a:r>
              <a:rPr lang="en-US" sz="1200" dirty="0" err="1" smtClean="0"/>
              <a:t>kepuasan</a:t>
            </a:r>
            <a:r>
              <a:rPr lang="en-US" sz="1200" dirty="0" smtClean="0"/>
              <a:t> user </a:t>
            </a:r>
            <a:r>
              <a:rPr lang="en-US" sz="1200" dirty="0" err="1" smtClean="0"/>
              <a:t>dalam</a:t>
            </a:r>
            <a:r>
              <a:rPr lang="en-US" sz="1200" dirty="0" smtClean="0"/>
              <a:t> </a:t>
            </a:r>
            <a:r>
              <a:rPr lang="en-US" sz="1200" dirty="0" err="1" smtClean="0"/>
              <a:t>menggunakan</a:t>
            </a:r>
            <a:r>
              <a:rPr lang="en-US" sz="1200" dirty="0" smtClean="0"/>
              <a:t> LMS </a:t>
            </a:r>
            <a:r>
              <a:rPr lang="en-US" sz="1200" dirty="0" err="1" smtClean="0"/>
              <a:t>ataupun</a:t>
            </a:r>
            <a:r>
              <a:rPr lang="en-US" sz="1200" dirty="0" smtClean="0"/>
              <a:t> </a:t>
            </a:r>
            <a:r>
              <a:rPr lang="en-US" sz="1200" dirty="0" err="1" smtClean="0"/>
              <a:t>pelajaran</a:t>
            </a:r>
            <a:r>
              <a:rPr lang="en-US" sz="1200" dirty="0" smtClean="0"/>
              <a:t> yang </a:t>
            </a:r>
            <a:r>
              <a:rPr lang="en-US" sz="1200" dirty="0" err="1" smtClean="0"/>
              <a:t>didapatkan</a:t>
            </a:r>
            <a:endParaRPr lang="en-US" sz="1200" dirty="0" smtClean="0"/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Terdapat</a:t>
            </a:r>
            <a:r>
              <a:rPr lang="en-US" sz="1200" dirty="0" smtClean="0"/>
              <a:t> </a:t>
            </a:r>
            <a:r>
              <a:rPr lang="en-US" sz="1200" b="1" dirty="0" err="1" smtClean="0"/>
              <a:t>catatan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juga</a:t>
            </a:r>
            <a:r>
              <a:rPr lang="en-US" sz="1200" dirty="0" smtClean="0"/>
              <a:t> </a:t>
            </a:r>
            <a:r>
              <a:rPr lang="en-US" sz="1200" b="1" dirty="0" smtClean="0"/>
              <a:t>forum</a:t>
            </a:r>
            <a:r>
              <a:rPr lang="en-US" sz="1200" dirty="0" smtClean="0"/>
              <a:t> </a:t>
            </a:r>
            <a:r>
              <a:rPr lang="en-US" sz="1200" dirty="0" err="1" smtClean="0"/>
              <a:t>jika</a:t>
            </a:r>
            <a:r>
              <a:rPr lang="en-US" sz="1200" dirty="0" smtClean="0"/>
              <a:t> di </a:t>
            </a:r>
            <a:r>
              <a:rPr lang="en-US" sz="1200" dirty="0" err="1" smtClean="0"/>
              <a:t>butuhkan</a:t>
            </a:r>
            <a:endParaRPr lang="en-US" sz="1200" dirty="0" smtClean="0"/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smtClean="0"/>
              <a:t>Serta </a:t>
            </a:r>
            <a:r>
              <a:rPr lang="en-US" sz="1200" b="1" dirty="0" smtClean="0"/>
              <a:t>Rating Review </a:t>
            </a:r>
            <a:r>
              <a:rPr lang="en-US" sz="1200" dirty="0" err="1" smtClean="0"/>
              <a:t>setelah</a:t>
            </a:r>
            <a:r>
              <a:rPr lang="en-US" sz="1200" dirty="0" smtClean="0"/>
              <a:t> </a:t>
            </a:r>
            <a:r>
              <a:rPr lang="en-US" sz="1200" dirty="0" err="1" smtClean="0"/>
              <a:t>pelatihan</a:t>
            </a:r>
            <a:r>
              <a:rPr lang="en-US" sz="1200" dirty="0" smtClean="0"/>
              <a:t> </a:t>
            </a:r>
            <a:r>
              <a:rPr lang="en-US" sz="1200" dirty="0" err="1" smtClean="0"/>
              <a:t>selesai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mendapatkan</a:t>
            </a:r>
            <a:r>
              <a:rPr lang="en-US" sz="1200" dirty="0" smtClean="0"/>
              <a:t> </a:t>
            </a:r>
            <a:r>
              <a:rPr lang="en-US" sz="1200" dirty="0" err="1" smtClean="0"/>
              <a:t>sertifikat</a:t>
            </a:r>
            <a:r>
              <a:rPr lang="en-US" sz="1200" dirty="0" smtClean="0"/>
              <a:t> </a:t>
            </a:r>
            <a:r>
              <a:rPr lang="en-US" sz="1200" dirty="0" err="1" smtClean="0"/>
              <a:t>pelatihan</a:t>
            </a:r>
            <a:r>
              <a:rPr lang="en-US" sz="1200" dirty="0" smtClean="0"/>
              <a:t> </a:t>
            </a:r>
            <a:endParaRPr lang="en" sz="1200" dirty="0" smtClean="0"/>
          </a:p>
        </p:txBody>
      </p:sp>
      <p:sp>
        <p:nvSpPr>
          <p:cNvPr id="799" name="Google Shape;799;p38"/>
          <p:cNvSpPr txBox="1">
            <a:spLocks noGrp="1"/>
          </p:cNvSpPr>
          <p:nvPr>
            <p:ph type="title"/>
          </p:nvPr>
        </p:nvSpPr>
        <p:spPr>
          <a:xfrm>
            <a:off x="715100" y="192505"/>
            <a:ext cx="4175869" cy="960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Mempelajari</a:t>
            </a:r>
            <a:r>
              <a:rPr lang="en" sz="3200" dirty="0" smtClean="0"/>
              <a:t> </a:t>
            </a:r>
            <a:br>
              <a:rPr lang="en" sz="3200" dirty="0" smtClean="0"/>
            </a:br>
            <a:r>
              <a:rPr lang="en" sz="3200" dirty="0" smtClean="0">
                <a:highlight>
                  <a:schemeClr val="accent1"/>
                </a:highlight>
              </a:rPr>
              <a:t>LMS</a:t>
            </a:r>
            <a:r>
              <a:rPr lang="en" sz="3200" dirty="0" smtClean="0">
                <a:highlight>
                  <a:schemeClr val="accent1"/>
                </a:highlight>
              </a:rPr>
              <a:t> </a:t>
            </a:r>
            <a:r>
              <a:rPr lang="en" sz="3200" dirty="0" smtClean="0"/>
              <a:t>Pintar</a:t>
            </a:r>
            <a:r>
              <a:rPr lang="en" sz="3200" dirty="0" smtClean="0">
                <a:highlight>
                  <a:schemeClr val="accent1"/>
                </a:highlight>
              </a:rPr>
              <a:t> </a:t>
            </a:r>
            <a:endParaRPr sz="3200" dirty="0">
              <a:highlight>
                <a:schemeClr val="accent1"/>
              </a:highlight>
            </a:endParaRPr>
          </a:p>
        </p:txBody>
      </p:sp>
      <p:sp>
        <p:nvSpPr>
          <p:cNvPr id="800" name="Google Shape;800;p38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419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sz="1000"/>
          </a:p>
        </p:txBody>
      </p:sp>
      <p:sp>
        <p:nvSpPr>
          <p:cNvPr id="801" name="Google Shape;801;p38"/>
          <p:cNvSpPr/>
          <p:nvPr/>
        </p:nvSpPr>
        <p:spPr>
          <a:xfrm>
            <a:off x="6701589" y="0"/>
            <a:ext cx="2442511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23" y="1152840"/>
            <a:ext cx="4076277" cy="1891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774" y="1475931"/>
            <a:ext cx="1291712" cy="275956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8413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/>
          <p:nvPr/>
        </p:nvSpPr>
        <p:spPr>
          <a:xfrm>
            <a:off x="0" y="0"/>
            <a:ext cx="2502568" cy="51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3"/>
          <p:cNvSpPr txBox="1">
            <a:spLocks noGrp="1"/>
          </p:cNvSpPr>
          <p:nvPr>
            <p:ph type="title"/>
          </p:nvPr>
        </p:nvSpPr>
        <p:spPr>
          <a:xfrm>
            <a:off x="71109" y="2361049"/>
            <a:ext cx="2431459" cy="515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Detail</a:t>
            </a:r>
            <a:r>
              <a:rPr lang="en" dirty="0"/>
              <a:t> </a:t>
            </a:r>
            <a:r>
              <a:rPr lang="en" dirty="0" smtClean="0">
                <a:highlight>
                  <a:schemeClr val="accent1"/>
                </a:highlight>
              </a:rPr>
              <a:t> Quiz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42" name="Google Shape;742;p33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sz="1000"/>
          </a:p>
        </p:txBody>
      </p:sp>
      <p:sp>
        <p:nvSpPr>
          <p:cNvPr id="1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2502568" y="2051224"/>
            <a:ext cx="3346937" cy="2196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Untuk Pre Quiz, Quiz maupun Post Quiz tampilannya akan seperti ini akan ada informasi berapa lama waktu yang di butuhkan, min score, berapa pertanyaan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smtClean="0"/>
              <a:t>D</a:t>
            </a:r>
            <a:r>
              <a:rPr lang="en" sz="1200" dirty="0" smtClean="0"/>
              <a:t>an ketika di klik mulai quiz maka akan masuk ke list pertanyaan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Pastikan</a:t>
            </a:r>
            <a:r>
              <a:rPr lang="en-US" sz="1200" dirty="0" smtClean="0"/>
              <a:t> </a:t>
            </a:r>
            <a:r>
              <a:rPr lang="en-US" sz="1200" dirty="0" err="1" smtClean="0"/>
              <a:t>menyelesaikan</a:t>
            </a:r>
            <a:r>
              <a:rPr lang="en-US" sz="1200" dirty="0" smtClean="0"/>
              <a:t> </a:t>
            </a:r>
            <a:r>
              <a:rPr lang="en-US" sz="1200" dirty="0" err="1" smtClean="0"/>
              <a:t>sebelum</a:t>
            </a:r>
            <a:r>
              <a:rPr lang="en-US" sz="1200" dirty="0" smtClean="0"/>
              <a:t> </a:t>
            </a:r>
            <a:r>
              <a:rPr lang="en-US" sz="1200" dirty="0" err="1" smtClean="0"/>
              <a:t>batas</a:t>
            </a:r>
            <a:r>
              <a:rPr lang="en-US" sz="1200" dirty="0" smtClean="0"/>
              <a:t> </a:t>
            </a:r>
            <a:r>
              <a:rPr lang="en-US" sz="1200" dirty="0" err="1" smtClean="0"/>
              <a:t>waktunya</a:t>
            </a:r>
            <a:r>
              <a:rPr lang="en-US" sz="1200" dirty="0" smtClean="0"/>
              <a:t> </a:t>
            </a:r>
            <a:r>
              <a:rPr lang="en-US" sz="1200" dirty="0" err="1" smtClean="0"/>
              <a:t>selesai</a:t>
            </a:r>
            <a:endParaRPr lang="en-US" sz="1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7" y="148945"/>
            <a:ext cx="4065596" cy="1902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790" y="146056"/>
            <a:ext cx="899663" cy="190516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05" y="2876838"/>
            <a:ext cx="3294495" cy="1552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505" y="590576"/>
            <a:ext cx="1007315" cy="220203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98" y="3276993"/>
            <a:ext cx="820697" cy="17699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136" y="3276993"/>
            <a:ext cx="808759" cy="17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2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720025" y="1189656"/>
            <a:ext cx="3532998" cy="2443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Di dokumen maupun artikel user bisa melakukan catatan ataupun komentar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Selurruh catatan nantinya bisa di cek di menu caatatan yang ada di dalam LMS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Sedangkan komentar ini untuk berinteraksi dengan teman sekelas ataupun instruktor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Dokumen bisa di download</a:t>
            </a:r>
            <a:endParaRPr lang="en" sz="1200" dirty="0" smtClean="0"/>
          </a:p>
        </p:txBody>
      </p:sp>
      <p:sp>
        <p:nvSpPr>
          <p:cNvPr id="799" name="Google Shape;799;p38"/>
          <p:cNvSpPr txBox="1">
            <a:spLocks noGrp="1"/>
          </p:cNvSpPr>
          <p:nvPr>
            <p:ph type="title"/>
          </p:nvPr>
        </p:nvSpPr>
        <p:spPr>
          <a:xfrm>
            <a:off x="720025" y="496956"/>
            <a:ext cx="3888577" cy="6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Tampilan Artikel &amp; Dokumen di </a:t>
            </a:r>
            <a:r>
              <a:rPr lang="en" dirty="0" smtClean="0">
                <a:highlight>
                  <a:schemeClr val="accent1"/>
                </a:highlight>
              </a:rPr>
              <a:t>LMS</a:t>
            </a:r>
            <a:r>
              <a:rPr lang="en" dirty="0" smtClean="0">
                <a:highlight>
                  <a:schemeClr val="accent1"/>
                </a:highlight>
              </a:rPr>
              <a:t> 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800" name="Google Shape;800;p38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419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sz="1000"/>
          </a:p>
        </p:txBody>
      </p:sp>
      <p:sp>
        <p:nvSpPr>
          <p:cNvPr id="801" name="Google Shape;801;p38"/>
          <p:cNvSpPr/>
          <p:nvPr/>
        </p:nvSpPr>
        <p:spPr>
          <a:xfrm>
            <a:off x="6083800" y="0"/>
            <a:ext cx="3060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875" y="168221"/>
            <a:ext cx="3904280" cy="18333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950" y="496956"/>
            <a:ext cx="1026985" cy="220943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567" y="2943892"/>
            <a:ext cx="3527273" cy="1660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442" y="2706388"/>
            <a:ext cx="890395" cy="190276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86970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1"/>
          <p:cNvGrpSpPr/>
          <p:nvPr/>
        </p:nvGrpSpPr>
        <p:grpSpPr>
          <a:xfrm>
            <a:off x="5409207" y="1338587"/>
            <a:ext cx="928060" cy="928003"/>
            <a:chOff x="2184500" y="1063131"/>
            <a:chExt cx="572700" cy="572700"/>
          </a:xfrm>
        </p:grpSpPr>
        <p:sp>
          <p:nvSpPr>
            <p:cNvPr id="715" name="Google Shape;715;p31"/>
            <p:cNvSpPr/>
            <p:nvPr/>
          </p:nvSpPr>
          <p:spPr>
            <a:xfrm>
              <a:off x="2184500" y="1063131"/>
              <a:ext cx="572700" cy="5727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235330" y="1113981"/>
              <a:ext cx="471000" cy="471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31"/>
          <p:cNvSpPr txBox="1">
            <a:spLocks noGrp="1"/>
          </p:cNvSpPr>
          <p:nvPr>
            <p:ph type="title"/>
          </p:nvPr>
        </p:nvSpPr>
        <p:spPr>
          <a:xfrm>
            <a:off x="3938653" y="2515775"/>
            <a:ext cx="4049412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Menu Prakerja</a:t>
            </a:r>
            <a:endParaRPr dirty="0"/>
          </a:p>
        </p:txBody>
      </p:sp>
      <p:sp>
        <p:nvSpPr>
          <p:cNvPr id="718" name="Google Shape;718;p31"/>
          <p:cNvSpPr txBox="1">
            <a:spLocks noGrp="1"/>
          </p:cNvSpPr>
          <p:nvPr>
            <p:ph type="subTitle" idx="1"/>
          </p:nvPr>
        </p:nvSpPr>
        <p:spPr>
          <a:xfrm>
            <a:off x="4029740" y="3215075"/>
            <a:ext cx="382772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Perubahan menu prakerja dengan skema baru</a:t>
            </a:r>
            <a:endParaRPr dirty="0"/>
          </a:p>
        </p:txBody>
      </p:sp>
      <p:sp>
        <p:nvSpPr>
          <p:cNvPr id="719" name="Google Shape;719;p31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sz="1000"/>
          </a:p>
        </p:txBody>
      </p:sp>
      <p:sp>
        <p:nvSpPr>
          <p:cNvPr id="720" name="Google Shape;720;p31"/>
          <p:cNvSpPr/>
          <p:nvPr/>
        </p:nvSpPr>
        <p:spPr>
          <a:xfrm>
            <a:off x="0" y="0"/>
            <a:ext cx="2885100" cy="393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1" name="Google Shape;721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9754" r="19172"/>
          <a:stretch/>
        </p:blipFill>
        <p:spPr>
          <a:xfrm>
            <a:off x="474325" y="540000"/>
            <a:ext cx="2838600" cy="4611300"/>
          </a:xfrm>
          <a:prstGeom prst="rect">
            <a:avLst/>
          </a:prstGeom>
        </p:spPr>
      </p:pic>
      <p:sp>
        <p:nvSpPr>
          <p:cNvPr id="722" name="Google Shape;722;p31"/>
          <p:cNvSpPr txBox="1">
            <a:spLocks noGrp="1"/>
          </p:cNvSpPr>
          <p:nvPr>
            <p:ph type="title" idx="3"/>
          </p:nvPr>
        </p:nvSpPr>
        <p:spPr>
          <a:xfrm>
            <a:off x="5005038" y="1466881"/>
            <a:ext cx="17364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/>
          <p:nvPr/>
        </p:nvSpPr>
        <p:spPr>
          <a:xfrm>
            <a:off x="0" y="0"/>
            <a:ext cx="2502568" cy="51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3"/>
          <p:cNvSpPr txBox="1">
            <a:spLocks noGrp="1"/>
          </p:cNvSpPr>
          <p:nvPr>
            <p:ph type="title"/>
          </p:nvPr>
        </p:nvSpPr>
        <p:spPr>
          <a:xfrm>
            <a:off x="35554" y="1048009"/>
            <a:ext cx="2431459" cy="69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Detail</a:t>
            </a:r>
            <a:r>
              <a:rPr lang="en" dirty="0"/>
              <a:t> </a:t>
            </a:r>
            <a:r>
              <a:rPr lang="en" dirty="0" smtClean="0">
                <a:highlight>
                  <a:schemeClr val="accent1"/>
                </a:highlight>
              </a:rPr>
              <a:t> Video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42" name="Google Shape;742;p33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sz="1000"/>
          </a:p>
        </p:txBody>
      </p:sp>
      <p:sp>
        <p:nvSpPr>
          <p:cNvPr id="1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2746094" y="2855034"/>
            <a:ext cx="5342021" cy="1806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smtClean="0"/>
              <a:t>User </a:t>
            </a:r>
            <a:r>
              <a:rPr lang="en-US" sz="1200" dirty="0" err="1" smtClean="0"/>
              <a:t>tidak</a:t>
            </a:r>
            <a:r>
              <a:rPr lang="en-US" sz="1200" dirty="0" smtClean="0"/>
              <a:t> bias </a:t>
            </a:r>
            <a:r>
              <a:rPr lang="en-US" sz="1200" dirty="0" err="1" smtClean="0"/>
              <a:t>mempercepat</a:t>
            </a:r>
            <a:r>
              <a:rPr lang="en-US" sz="1200" dirty="0" smtClean="0"/>
              <a:t> video </a:t>
            </a:r>
            <a:r>
              <a:rPr lang="en-US" sz="1200" dirty="0" err="1" smtClean="0"/>
              <a:t>pada</a:t>
            </a:r>
            <a:r>
              <a:rPr lang="en-US" sz="1200" dirty="0" smtClean="0"/>
              <a:t> </a:t>
            </a:r>
            <a:r>
              <a:rPr lang="en-US" sz="1200" dirty="0" err="1" smtClean="0"/>
              <a:t>sata</a:t>
            </a:r>
            <a:r>
              <a:rPr lang="en-US" sz="1200" dirty="0" smtClean="0"/>
              <a:t> </a:t>
            </a:r>
            <a:r>
              <a:rPr lang="en-US" sz="1200" dirty="0" err="1" smtClean="0"/>
              <a:t>pertama</a:t>
            </a:r>
            <a:r>
              <a:rPr lang="en-US" sz="1200" dirty="0" smtClean="0"/>
              <a:t> kali di </a:t>
            </a:r>
            <a:r>
              <a:rPr lang="en-US" sz="1200" dirty="0" err="1" smtClean="0"/>
              <a:t>tayangkan</a:t>
            </a:r>
            <a:endParaRPr lang="en-US" sz="1200" dirty="0" smtClean="0"/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Sedangkan</a:t>
            </a:r>
            <a:r>
              <a:rPr lang="en-US" sz="1200" dirty="0" smtClean="0"/>
              <a:t> </a:t>
            </a:r>
            <a:r>
              <a:rPr lang="en-US" sz="1200" dirty="0" err="1" smtClean="0"/>
              <a:t>jika</a:t>
            </a:r>
            <a:r>
              <a:rPr lang="en-US" sz="1200" dirty="0" smtClean="0"/>
              <a:t> </a:t>
            </a:r>
            <a:r>
              <a:rPr lang="en-US" sz="1200" dirty="0" err="1" smtClean="0"/>
              <a:t>sudah</a:t>
            </a:r>
            <a:r>
              <a:rPr lang="en-US" sz="1200" dirty="0" smtClean="0"/>
              <a:t> </a:t>
            </a:r>
            <a:r>
              <a:rPr lang="en-US" sz="1200" dirty="0" err="1" smtClean="0"/>
              <a:t>selesai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</a:t>
            </a:r>
            <a:r>
              <a:rPr lang="en-US" sz="1200" dirty="0" err="1" smtClean="0"/>
              <a:t>tayangan</a:t>
            </a:r>
            <a:r>
              <a:rPr lang="en-US" sz="1200" dirty="0" smtClean="0"/>
              <a:t> </a:t>
            </a:r>
            <a:r>
              <a:rPr lang="en-US" sz="1200" dirty="0" err="1" smtClean="0"/>
              <a:t>pertama</a:t>
            </a:r>
            <a:r>
              <a:rPr lang="en-US" sz="1200" dirty="0" smtClean="0"/>
              <a:t>, video </a:t>
            </a:r>
            <a:r>
              <a:rPr lang="en-US" sz="1200" dirty="0" err="1" smtClean="0"/>
              <a:t>bisa</a:t>
            </a:r>
            <a:r>
              <a:rPr lang="en-US" sz="1200" dirty="0" smtClean="0"/>
              <a:t> di </a:t>
            </a:r>
            <a:r>
              <a:rPr lang="en-US" sz="1200" dirty="0" err="1" smtClean="0"/>
              <a:t>ulang</a:t>
            </a:r>
            <a:r>
              <a:rPr lang="en-US" sz="1200" dirty="0" smtClean="0"/>
              <a:t> </a:t>
            </a:r>
            <a:r>
              <a:rPr lang="en-US" sz="1200" dirty="0" err="1" smtClean="0"/>
              <a:t>kembali</a:t>
            </a:r>
            <a:r>
              <a:rPr lang="en-US" sz="1200" dirty="0" smtClean="0"/>
              <a:t> </a:t>
            </a:r>
            <a:r>
              <a:rPr lang="en-US" sz="1200" dirty="0" err="1" smtClean="0"/>
              <a:t>ataupun</a:t>
            </a:r>
            <a:r>
              <a:rPr lang="en-US" sz="1200" dirty="0" smtClean="0"/>
              <a:t> di </a:t>
            </a:r>
            <a:r>
              <a:rPr lang="en-US" sz="1200" dirty="0" err="1" smtClean="0"/>
              <a:t>percepat</a:t>
            </a:r>
            <a:endParaRPr lang="en-US" sz="1200" dirty="0"/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smtClean="0"/>
              <a:t>Video </a:t>
            </a:r>
            <a:r>
              <a:rPr lang="en-US" sz="1200" dirty="0" err="1" smtClean="0"/>
              <a:t>bisa</a:t>
            </a:r>
            <a:r>
              <a:rPr lang="en-US" sz="1200" dirty="0" smtClean="0"/>
              <a:t> di </a:t>
            </a:r>
            <a:r>
              <a:rPr lang="en-US" sz="1200" dirty="0" err="1" smtClean="0"/>
              <a:t>buka</a:t>
            </a:r>
            <a:r>
              <a:rPr lang="en-US" sz="1200" dirty="0" smtClean="0"/>
              <a:t> </a:t>
            </a:r>
            <a:r>
              <a:rPr lang="en-US" sz="1200" dirty="0" err="1" smtClean="0"/>
              <a:t>dalam</a:t>
            </a:r>
            <a:r>
              <a:rPr lang="en-US" sz="1200" dirty="0" smtClean="0"/>
              <a:t> </a:t>
            </a:r>
            <a:r>
              <a:rPr lang="en-US" sz="1200" dirty="0" err="1" smtClean="0"/>
              <a:t>tampilan</a:t>
            </a:r>
            <a:r>
              <a:rPr lang="en-US" sz="1200" dirty="0" smtClean="0"/>
              <a:t> full </a:t>
            </a:r>
            <a:r>
              <a:rPr lang="en-US" sz="1200" dirty="0" err="1" smtClean="0"/>
              <a:t>pada</a:t>
            </a:r>
            <a:r>
              <a:rPr lang="en-US" sz="1200" dirty="0" smtClean="0"/>
              <a:t> </a:t>
            </a:r>
            <a:r>
              <a:rPr lang="en-US" sz="1200" dirty="0" err="1" smtClean="0"/>
              <a:t>layar</a:t>
            </a:r>
            <a:endParaRPr lang="en-US" sz="12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9" y="2581952"/>
            <a:ext cx="863380" cy="183224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77" y="2581950"/>
            <a:ext cx="853747" cy="1832243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205" y="207588"/>
            <a:ext cx="5140644" cy="237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8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120542" y="1034716"/>
            <a:ext cx="4331829" cy="3669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User dapat upload dokumen tugas yang di berikan sesuai instruksi dari pengajar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instruksi</a:t>
            </a:r>
            <a:r>
              <a:rPr lang="en-US" sz="1200" dirty="0" smtClean="0"/>
              <a:t> </a:t>
            </a:r>
            <a:r>
              <a:rPr lang="en-US" sz="1200" dirty="0" err="1"/>
              <a:t>tugas</a:t>
            </a:r>
            <a:r>
              <a:rPr lang="en-US" sz="1200" dirty="0"/>
              <a:t> </a:t>
            </a:r>
            <a:r>
              <a:rPr lang="en-US" sz="1200" dirty="0" err="1"/>
              <a:t>maupun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jawaban</a:t>
            </a:r>
            <a:r>
              <a:rPr lang="en-US" sz="1200" dirty="0"/>
              <a:t> </a:t>
            </a:r>
            <a:r>
              <a:rPr lang="en-US" sz="1200" dirty="0" err="1"/>
              <a:t>peserta</a:t>
            </a:r>
            <a:r>
              <a:rPr lang="en-US" sz="1200" dirty="0"/>
              <a:t>. </a:t>
            </a:r>
            <a:r>
              <a:rPr lang="en-US" sz="1200" dirty="0" err="1"/>
              <a:t>Boleh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1 kali </a:t>
            </a:r>
            <a:r>
              <a:rPr lang="en-US" sz="1200" dirty="0" smtClean="0"/>
              <a:t>submit TPM/UK</a:t>
            </a:r>
            <a:r>
              <a:rPr lang="en-US" sz="1200" dirty="0"/>
              <a:t>,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disetiap</a:t>
            </a:r>
            <a:r>
              <a:rPr lang="en-US" sz="1200" dirty="0"/>
              <a:t> kali submit </a:t>
            </a:r>
            <a:r>
              <a:rPr lang="en-US" sz="1200" dirty="0" err="1"/>
              <a:t>hanya</a:t>
            </a:r>
            <a:r>
              <a:rPr lang="en-US" sz="1200" dirty="0"/>
              <a:t> </a:t>
            </a:r>
            <a:r>
              <a:rPr lang="en-US" sz="1200" dirty="0" err="1"/>
              <a:t>boleh</a:t>
            </a:r>
            <a:r>
              <a:rPr lang="en-US" sz="1200" dirty="0"/>
              <a:t> </a:t>
            </a:r>
            <a:r>
              <a:rPr lang="en-US" sz="1200" dirty="0" err="1"/>
              <a:t>berisi</a:t>
            </a:r>
            <a:r>
              <a:rPr lang="en-US" sz="1200" dirty="0"/>
              <a:t> 1 </a:t>
            </a:r>
            <a:r>
              <a:rPr lang="en-US" sz="1200" dirty="0" err="1"/>
              <a:t>url</a:t>
            </a:r>
            <a:r>
              <a:rPr lang="en-US" sz="1200" dirty="0"/>
              <a:t> </a:t>
            </a:r>
            <a:r>
              <a:rPr lang="en-US" sz="1200" dirty="0" smtClean="0"/>
              <a:t>file. 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Kecuali</a:t>
            </a:r>
            <a:r>
              <a:rPr lang="en-US" sz="1200" dirty="0" smtClean="0"/>
              <a:t> </a:t>
            </a:r>
            <a:r>
              <a:rPr lang="en-US" sz="1200" dirty="0" err="1"/>
              <a:t>untuk</a:t>
            </a:r>
            <a:r>
              <a:rPr lang="en-US" sz="1200" dirty="0"/>
              <a:t> format video, </a:t>
            </a:r>
            <a:r>
              <a:rPr lang="en-US" sz="1200" dirty="0" err="1"/>
              <a:t>disarankan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 smtClean="0"/>
              <a:t>mengupload</a:t>
            </a:r>
            <a:r>
              <a:rPr lang="en-US" sz="1200" dirty="0" smtClean="0"/>
              <a:t> </a:t>
            </a:r>
            <a:r>
              <a:rPr lang="en-US" sz="1200" dirty="0" err="1"/>
              <a:t>terlebih</a:t>
            </a:r>
            <a:r>
              <a:rPr lang="en-US" sz="1200" dirty="0"/>
              <a:t> </a:t>
            </a:r>
            <a:r>
              <a:rPr lang="en-US" sz="1200" dirty="0" err="1"/>
              <a:t>dahulu</a:t>
            </a:r>
            <a:r>
              <a:rPr lang="en-US" sz="1200" dirty="0"/>
              <a:t> di </a:t>
            </a:r>
            <a:r>
              <a:rPr lang="en-US" sz="1200" dirty="0" err="1"/>
              <a:t>Youtube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platform video </a:t>
            </a:r>
            <a:r>
              <a:rPr lang="en-US" sz="1200" dirty="0" err="1"/>
              <a:t>lainnya</a:t>
            </a:r>
            <a:r>
              <a:rPr lang="en-US" sz="1200" dirty="0"/>
              <a:t>, </a:t>
            </a:r>
            <a:r>
              <a:rPr lang="en-US" sz="1200" dirty="0" err="1"/>
              <a:t>diharuskan</a:t>
            </a:r>
            <a:r>
              <a:rPr lang="en-US" sz="1200" dirty="0"/>
              <a:t> public (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diprivate</a:t>
            </a:r>
            <a:r>
              <a:rPr lang="en-US" sz="1200" dirty="0"/>
              <a:t>), </a:t>
            </a:r>
            <a:r>
              <a:rPr lang="en-US" sz="1200" dirty="0" err="1"/>
              <a:t>lalu</a:t>
            </a:r>
            <a:r>
              <a:rPr lang="en-US" sz="1200" dirty="0"/>
              <a:t> </a:t>
            </a:r>
            <a:r>
              <a:rPr lang="en-US" sz="1200" dirty="0" err="1"/>
              <a:t>url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diketik</a:t>
            </a:r>
            <a:r>
              <a:rPr lang="en-US" sz="1200" dirty="0"/>
              <a:t> di file text .txt </a:t>
            </a:r>
            <a:r>
              <a:rPr lang="en-US" sz="1200" dirty="0" err="1"/>
              <a:t>atau</a:t>
            </a:r>
            <a:r>
              <a:rPr lang="en-US" sz="1200" dirty="0"/>
              <a:t> .md , 1 file text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memuat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1 </a:t>
            </a:r>
            <a:r>
              <a:rPr lang="en-US" sz="1200" dirty="0" err="1"/>
              <a:t>url</a:t>
            </a:r>
            <a:r>
              <a:rPr lang="en-US" sz="1200" dirty="0"/>
              <a:t> </a:t>
            </a:r>
            <a:r>
              <a:rPr lang="en-US" sz="1200" dirty="0" err="1"/>
              <a:t>Youtube</a:t>
            </a:r>
            <a:r>
              <a:rPr lang="en-US" sz="1200" dirty="0" smtClean="0"/>
              <a:t>.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 dirty="0" err="1" smtClean="0"/>
              <a:t>Jika</a:t>
            </a:r>
            <a:r>
              <a:rPr lang="en-US" sz="1200" dirty="0" smtClean="0"/>
              <a:t> </a:t>
            </a:r>
            <a:r>
              <a:rPr lang="en-US" sz="1200" dirty="0" err="1" smtClean="0"/>
              <a:t>telah</a:t>
            </a:r>
            <a:r>
              <a:rPr lang="en-US" sz="1200" dirty="0" smtClean="0"/>
              <a:t> di submit </a:t>
            </a:r>
            <a:r>
              <a:rPr lang="en-US" sz="1200" dirty="0" err="1" smtClean="0"/>
              <a:t>silahkan</a:t>
            </a:r>
            <a:r>
              <a:rPr lang="en-US" sz="1200" dirty="0" smtClean="0"/>
              <a:t> </a:t>
            </a:r>
            <a:r>
              <a:rPr lang="en-US" sz="1200" dirty="0" err="1" smtClean="0"/>
              <a:t>tunggu</a:t>
            </a:r>
            <a:r>
              <a:rPr lang="en-US" sz="1200" dirty="0" smtClean="0"/>
              <a:t> </a:t>
            </a:r>
            <a:r>
              <a:rPr lang="en-US" sz="1200" dirty="0" err="1" smtClean="0"/>
              <a:t>hingga</a:t>
            </a:r>
            <a:r>
              <a:rPr lang="en-US" sz="1200" dirty="0" smtClean="0"/>
              <a:t> instructor </a:t>
            </a:r>
            <a:r>
              <a:rPr lang="en-US" sz="1200" dirty="0" err="1" smtClean="0"/>
              <a:t>memberikan</a:t>
            </a:r>
            <a:r>
              <a:rPr lang="en-US" sz="1200" dirty="0" smtClean="0"/>
              <a:t> </a:t>
            </a:r>
            <a:r>
              <a:rPr lang="en-US" sz="1200" dirty="0" err="1" smtClean="0"/>
              <a:t>nilai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feedback agar user </a:t>
            </a:r>
            <a:r>
              <a:rPr lang="en-US" sz="1200" dirty="0" err="1" smtClean="0"/>
              <a:t>dapat</a:t>
            </a:r>
            <a:r>
              <a:rPr lang="en-US" sz="1200" dirty="0" smtClean="0"/>
              <a:t> </a:t>
            </a:r>
            <a:r>
              <a:rPr lang="en-US" sz="1200" dirty="0" err="1" smtClean="0"/>
              <a:t>menyelesaikan</a:t>
            </a:r>
            <a:r>
              <a:rPr lang="en-US" sz="1200" dirty="0" smtClean="0"/>
              <a:t> </a:t>
            </a:r>
            <a:r>
              <a:rPr lang="en-US" sz="1200" dirty="0" err="1" smtClean="0"/>
              <a:t>pelatihan</a:t>
            </a:r>
            <a:endParaRPr lang="en-US" sz="1200" dirty="0"/>
          </a:p>
        </p:txBody>
      </p:sp>
      <p:sp>
        <p:nvSpPr>
          <p:cNvPr id="799" name="Google Shape;799;p38"/>
          <p:cNvSpPr txBox="1">
            <a:spLocks noGrp="1"/>
          </p:cNvSpPr>
          <p:nvPr>
            <p:ph type="title"/>
          </p:nvPr>
        </p:nvSpPr>
        <p:spPr>
          <a:xfrm>
            <a:off x="720025" y="276726"/>
            <a:ext cx="3888577" cy="757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Tampilan Tugas di </a:t>
            </a:r>
            <a:r>
              <a:rPr lang="en" dirty="0" smtClean="0">
                <a:highlight>
                  <a:schemeClr val="accent1"/>
                </a:highlight>
              </a:rPr>
              <a:t>LMS</a:t>
            </a:r>
            <a:r>
              <a:rPr lang="en" dirty="0" smtClean="0">
                <a:highlight>
                  <a:schemeClr val="accent1"/>
                </a:highlight>
              </a:rPr>
              <a:t> 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800" name="Google Shape;800;p38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419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sz="1000"/>
          </a:p>
        </p:txBody>
      </p:sp>
      <p:sp>
        <p:nvSpPr>
          <p:cNvPr id="801" name="Google Shape;801;p38"/>
          <p:cNvSpPr/>
          <p:nvPr/>
        </p:nvSpPr>
        <p:spPr>
          <a:xfrm>
            <a:off x="6083800" y="0"/>
            <a:ext cx="3060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477" y="442286"/>
            <a:ext cx="3856469" cy="18246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587" y="598872"/>
            <a:ext cx="1101030" cy="2341557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477" y="3112405"/>
            <a:ext cx="3968275" cy="18591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474" y="2571750"/>
            <a:ext cx="1031224" cy="221783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52508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678961" y="1179095"/>
            <a:ext cx="7514543" cy="866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100" dirty="0" smtClean="0"/>
              <a:t>User </a:t>
            </a:r>
            <a:r>
              <a:rPr lang="en-US" sz="1100" dirty="0" err="1" smtClean="0"/>
              <a:t>dapat</a:t>
            </a:r>
            <a:r>
              <a:rPr lang="en-US" sz="1100" dirty="0" smtClean="0"/>
              <a:t> </a:t>
            </a:r>
            <a:r>
              <a:rPr lang="en-US" sz="1100" dirty="0" err="1" smtClean="0"/>
              <a:t>memberikan</a:t>
            </a:r>
            <a:r>
              <a:rPr lang="en-US" sz="1100" dirty="0" smtClean="0"/>
              <a:t> </a:t>
            </a:r>
            <a:r>
              <a:rPr lang="en-US" sz="1100" dirty="0" err="1" smtClean="0"/>
              <a:t>komentar</a:t>
            </a:r>
            <a:r>
              <a:rPr lang="en-US" sz="1100" dirty="0" smtClean="0"/>
              <a:t> </a:t>
            </a:r>
            <a:r>
              <a:rPr lang="en-US" sz="1100" dirty="0" err="1" smtClean="0"/>
              <a:t>ataupun</a:t>
            </a:r>
            <a:r>
              <a:rPr lang="en-US" sz="1100" dirty="0" smtClean="0"/>
              <a:t> </a:t>
            </a:r>
            <a:r>
              <a:rPr lang="en-US" sz="1100" dirty="0" err="1" smtClean="0"/>
              <a:t>jawaban</a:t>
            </a:r>
            <a:r>
              <a:rPr lang="en-US" sz="1100" dirty="0" smtClean="0"/>
              <a:t> </a:t>
            </a:r>
            <a:r>
              <a:rPr lang="en-US" sz="1100" dirty="0" err="1" smtClean="0"/>
              <a:t>pada</a:t>
            </a:r>
            <a:r>
              <a:rPr lang="en-US" sz="1100" dirty="0" smtClean="0"/>
              <a:t> </a:t>
            </a:r>
            <a:r>
              <a:rPr lang="en-US" sz="1100" dirty="0" err="1" smtClean="0"/>
              <a:t>kolom</a:t>
            </a:r>
            <a:r>
              <a:rPr lang="en-US" sz="1100" dirty="0" smtClean="0"/>
              <a:t> </a:t>
            </a:r>
            <a:r>
              <a:rPr lang="en-US" sz="1100" dirty="0" err="1" smtClean="0"/>
              <a:t>jawaban</a:t>
            </a:r>
            <a:r>
              <a:rPr lang="en-US" sz="1100" dirty="0" smtClean="0"/>
              <a:t> </a:t>
            </a:r>
            <a:endParaRPr lang="en-US" sz="1100" dirty="0" smtClean="0"/>
          </a:p>
          <a:p>
            <a:pPr marL="171450" lvl="1" indent="-1714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100" dirty="0" smtClean="0"/>
              <a:t>User </a:t>
            </a:r>
            <a:r>
              <a:rPr lang="en-US" sz="1100" dirty="0" err="1" smtClean="0"/>
              <a:t>dapat</a:t>
            </a:r>
            <a:r>
              <a:rPr lang="en-US" sz="1100" dirty="0" smtClean="0"/>
              <a:t> </a:t>
            </a:r>
            <a:r>
              <a:rPr lang="en-US" sz="1100" dirty="0" err="1" smtClean="0"/>
              <a:t>menghapus</a:t>
            </a:r>
            <a:r>
              <a:rPr lang="en-US" sz="1100" dirty="0" smtClean="0"/>
              <a:t> </a:t>
            </a:r>
            <a:r>
              <a:rPr lang="en-US" sz="1100" dirty="0" err="1" smtClean="0"/>
              <a:t>atau</a:t>
            </a:r>
            <a:r>
              <a:rPr lang="en-US" sz="1100" dirty="0" smtClean="0"/>
              <a:t> </a:t>
            </a:r>
            <a:r>
              <a:rPr lang="en-US" sz="1100" dirty="0" err="1" smtClean="0"/>
              <a:t>membalas</a:t>
            </a:r>
            <a:r>
              <a:rPr lang="en-US" sz="1100" dirty="0" smtClean="0"/>
              <a:t> </a:t>
            </a:r>
            <a:r>
              <a:rPr lang="en-US" sz="1100" dirty="0" err="1" smtClean="0"/>
              <a:t>komentar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</a:t>
            </a:r>
            <a:r>
              <a:rPr lang="en-US" sz="1100" dirty="0" smtClean="0"/>
              <a:t>like</a:t>
            </a:r>
            <a:endParaRPr lang="en" sz="1100" dirty="0" smtClean="0"/>
          </a:p>
        </p:txBody>
      </p:sp>
      <p:sp>
        <p:nvSpPr>
          <p:cNvPr id="9" name="Google Shape;799;p38"/>
          <p:cNvSpPr txBox="1">
            <a:spLocks noGrp="1"/>
          </p:cNvSpPr>
          <p:nvPr>
            <p:ph type="title"/>
          </p:nvPr>
        </p:nvSpPr>
        <p:spPr>
          <a:xfrm>
            <a:off x="884433" y="392814"/>
            <a:ext cx="4830567" cy="6409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Contoh </a:t>
            </a:r>
            <a:r>
              <a:rPr lang="en" sz="4000" dirty="0" smtClean="0">
                <a:highlight>
                  <a:schemeClr val="accent1"/>
                </a:highlight>
              </a:rPr>
              <a:t>Diskusi </a:t>
            </a:r>
            <a:endParaRPr sz="4000" dirty="0">
              <a:highlight>
                <a:schemeClr val="accent1"/>
              </a:highligh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668" y="2229007"/>
            <a:ext cx="3726247" cy="2114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62" y="2212901"/>
            <a:ext cx="3726247" cy="21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21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6726" y="1311303"/>
            <a:ext cx="3285728" cy="572700"/>
          </a:xfrm>
        </p:spPr>
        <p:txBody>
          <a:bodyPr/>
          <a:lstStyle/>
          <a:p>
            <a:r>
              <a:rPr lang="en-US" dirty="0" err="1" smtClean="0"/>
              <a:t>Mengecek</a:t>
            </a:r>
            <a:r>
              <a:rPr lang="en-US" dirty="0" smtClean="0"/>
              <a:t> </a:t>
            </a:r>
            <a:r>
              <a:rPr lang="en-US" dirty="0" err="1" smtClean="0"/>
              <a:t>Catatan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sz="100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46886" y="3400494"/>
            <a:ext cx="7389339" cy="73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 smtClean="0"/>
              <a:t>Semua</a:t>
            </a:r>
            <a:r>
              <a:rPr lang="en-US" sz="1200" dirty="0" smtClean="0"/>
              <a:t> </a:t>
            </a:r>
            <a:r>
              <a:rPr lang="en-US" sz="1200" dirty="0" err="1" smtClean="0"/>
              <a:t>Catatan</a:t>
            </a:r>
            <a:r>
              <a:rPr lang="en-US" sz="1200" dirty="0" smtClean="0"/>
              <a:t> User di </a:t>
            </a:r>
            <a:r>
              <a:rPr lang="en-US" sz="1200" dirty="0" err="1" smtClean="0"/>
              <a:t>setiap</a:t>
            </a:r>
            <a:r>
              <a:rPr lang="en-US" sz="1200" dirty="0" smtClean="0"/>
              <a:t> </a:t>
            </a:r>
            <a:r>
              <a:rPr lang="en-US" sz="1200" dirty="0" err="1" smtClean="0"/>
              <a:t>materi</a:t>
            </a:r>
            <a:r>
              <a:rPr lang="en-US" sz="1200" dirty="0" smtClean="0"/>
              <a:t> di </a:t>
            </a:r>
            <a:r>
              <a:rPr lang="en-US" sz="1200" dirty="0" err="1" smtClean="0"/>
              <a:t>kelas</a:t>
            </a:r>
            <a:r>
              <a:rPr lang="en-US" sz="1200" dirty="0" smtClean="0"/>
              <a:t> </a:t>
            </a:r>
            <a:r>
              <a:rPr lang="en-US" sz="1200" dirty="0" err="1" smtClean="0"/>
              <a:t>tersebut</a:t>
            </a:r>
            <a:r>
              <a:rPr lang="en-US" sz="1200" dirty="0" smtClean="0"/>
              <a:t> </a:t>
            </a:r>
            <a:r>
              <a:rPr lang="en-US" sz="1200" dirty="0" err="1" smtClean="0"/>
              <a:t>akan</a:t>
            </a:r>
            <a:r>
              <a:rPr lang="en-US" sz="1200" dirty="0" smtClean="0"/>
              <a:t> </a:t>
            </a:r>
            <a:r>
              <a:rPr lang="en-US" sz="1200" dirty="0" err="1" smtClean="0"/>
              <a:t>masuk</a:t>
            </a:r>
            <a:r>
              <a:rPr lang="en-US" sz="1200" dirty="0" smtClean="0"/>
              <a:t> </a:t>
            </a:r>
            <a:r>
              <a:rPr lang="en-US" sz="1200" dirty="0" err="1" smtClean="0"/>
              <a:t>ke</a:t>
            </a:r>
            <a:r>
              <a:rPr lang="en-US" sz="1200" dirty="0" smtClean="0"/>
              <a:t> menu </a:t>
            </a:r>
            <a:r>
              <a:rPr lang="en-US" sz="1200" dirty="0" err="1" smtClean="0"/>
              <a:t>catatan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Dan </a:t>
            </a:r>
            <a:r>
              <a:rPr lang="en-US" sz="1200" dirty="0" err="1" smtClean="0"/>
              <a:t>juga</a:t>
            </a:r>
            <a:r>
              <a:rPr lang="en-US" sz="1200" dirty="0" smtClean="0"/>
              <a:t> </a:t>
            </a:r>
            <a:r>
              <a:rPr lang="en-US" sz="1200" dirty="0" err="1" smtClean="0"/>
              <a:t>akan</a:t>
            </a:r>
            <a:r>
              <a:rPr lang="en-US" sz="1200" dirty="0" smtClean="0"/>
              <a:t> </a:t>
            </a:r>
            <a:r>
              <a:rPr lang="en-US" sz="1200" dirty="0" err="1" smtClean="0"/>
              <a:t>memberitahukan</a:t>
            </a:r>
            <a:r>
              <a:rPr lang="en-US" sz="1200" dirty="0" smtClean="0"/>
              <a:t> </a:t>
            </a:r>
            <a:r>
              <a:rPr lang="en-US" sz="1200" dirty="0" err="1" smtClean="0"/>
              <a:t>catatan</a:t>
            </a:r>
            <a:r>
              <a:rPr lang="en-US" sz="1200" dirty="0" smtClean="0"/>
              <a:t> </a:t>
            </a:r>
            <a:r>
              <a:rPr lang="en-US" sz="1200" dirty="0" err="1" smtClean="0"/>
              <a:t>tersebut</a:t>
            </a:r>
            <a:r>
              <a:rPr lang="en-US" sz="1200" dirty="0" smtClean="0"/>
              <a:t> </a:t>
            </a:r>
            <a:r>
              <a:rPr lang="en-US" sz="1200" dirty="0" err="1" smtClean="0"/>
              <a:t>berasal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</a:t>
            </a:r>
            <a:r>
              <a:rPr lang="en-US" sz="1200" dirty="0" err="1" smtClean="0"/>
              <a:t>materi</a:t>
            </a:r>
            <a:r>
              <a:rPr lang="en-US" sz="1200" dirty="0" smtClean="0"/>
              <a:t> mana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342" y="463112"/>
            <a:ext cx="4681583" cy="245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sz="100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45339" y="3513872"/>
            <a:ext cx="2372497" cy="6953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err="1" smtClean="0">
                <a:latin typeface="Raleway" panose="020B0604020202020204" charset="0"/>
              </a:rPr>
              <a:t>Apabila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belum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bisa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masuk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karena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belum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jadwalnya</a:t>
            </a:r>
            <a:endParaRPr lang="en-US" dirty="0">
              <a:latin typeface="Raleway" panose="020B0604020202020204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3170918" y="3563297"/>
            <a:ext cx="2825577" cy="6953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err="1" smtClean="0">
                <a:latin typeface="Raleway" panose="020B0604020202020204" charset="0"/>
              </a:rPr>
              <a:t>Apabila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tidak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masuk</a:t>
            </a:r>
            <a:r>
              <a:rPr lang="en-US" dirty="0" smtClean="0">
                <a:latin typeface="Raleway" panose="020B0604020202020204" charset="0"/>
              </a:rPr>
              <a:t> live session </a:t>
            </a:r>
            <a:r>
              <a:rPr lang="en-US" dirty="0" err="1" smtClean="0">
                <a:latin typeface="Raleway" panose="020B0604020202020204" charset="0"/>
              </a:rPr>
              <a:t>dan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jadwal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sudah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lewat</a:t>
            </a:r>
            <a:endParaRPr lang="en-US" dirty="0">
              <a:latin typeface="Raleway" panose="020B0604020202020204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202442" y="3503792"/>
            <a:ext cx="2825577" cy="6953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err="1" smtClean="0">
                <a:latin typeface="Raleway" panose="020B0604020202020204" charset="0"/>
              </a:rPr>
              <a:t>Apabila</a:t>
            </a:r>
            <a:r>
              <a:rPr lang="en-US" dirty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bisa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masuk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ke</a:t>
            </a:r>
            <a:r>
              <a:rPr lang="en-US" dirty="0" smtClean="0">
                <a:latin typeface="Raleway" panose="020B0604020202020204" charset="0"/>
              </a:rPr>
              <a:t> live session </a:t>
            </a:r>
            <a:r>
              <a:rPr lang="en-US" dirty="0" err="1" smtClean="0">
                <a:latin typeface="Raleway" panose="020B0604020202020204" charset="0"/>
              </a:rPr>
              <a:t>sesuai</a:t>
            </a:r>
            <a:r>
              <a:rPr lang="en-US" dirty="0" smtClean="0">
                <a:latin typeface="Raleway" panose="020B0604020202020204" charset="0"/>
              </a:rPr>
              <a:t> </a:t>
            </a:r>
            <a:r>
              <a:rPr lang="en-US" dirty="0" err="1" smtClean="0">
                <a:latin typeface="Raleway" panose="020B0604020202020204" charset="0"/>
              </a:rPr>
              <a:t>jadwal</a:t>
            </a:r>
            <a:endParaRPr lang="en-US" dirty="0">
              <a:latin typeface="Raleway" panose="020B06040202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52" y="2193974"/>
            <a:ext cx="2793869" cy="130981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95" y="2134468"/>
            <a:ext cx="3031524" cy="1428829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0" y="2281263"/>
            <a:ext cx="2767913" cy="1135237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22" name="Google Shape;737;p33"/>
          <p:cNvSpPr txBox="1">
            <a:spLocks/>
          </p:cNvSpPr>
          <p:nvPr/>
        </p:nvSpPr>
        <p:spPr>
          <a:xfrm>
            <a:off x="926432" y="228601"/>
            <a:ext cx="7243010" cy="974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 err="1" smtClean="0">
                <a:solidFill>
                  <a:schemeClr val="bg1"/>
                </a:solidFill>
                <a:latin typeface="Raleway" panose="020B0604020202020204" charset="0"/>
              </a:rPr>
              <a:t>Tampilan</a:t>
            </a:r>
            <a:r>
              <a:rPr lang="en-US" sz="4400" b="1" dirty="0" smtClean="0">
                <a:latin typeface="Raleway" panose="020B0604020202020204" charset="0"/>
              </a:rPr>
              <a:t> </a:t>
            </a:r>
            <a:r>
              <a:rPr lang="en-US" sz="4400" b="1" dirty="0" smtClean="0">
                <a:highlight>
                  <a:schemeClr val="accent1"/>
                </a:highlight>
                <a:latin typeface="Raleway" panose="020B0604020202020204" charset="0"/>
              </a:rPr>
              <a:t> Live Session</a:t>
            </a:r>
            <a:endParaRPr lang="en-US" sz="4400" b="1" dirty="0">
              <a:highlight>
                <a:schemeClr val="accent1"/>
              </a:highlight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272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/>
          <p:nvPr/>
        </p:nvSpPr>
        <p:spPr>
          <a:xfrm>
            <a:off x="-1" y="-20400"/>
            <a:ext cx="7964905" cy="136793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3"/>
          <p:cNvSpPr txBox="1">
            <a:spLocks noGrp="1"/>
          </p:cNvSpPr>
          <p:nvPr>
            <p:ph type="title"/>
          </p:nvPr>
        </p:nvSpPr>
        <p:spPr>
          <a:xfrm>
            <a:off x="71109" y="250693"/>
            <a:ext cx="2431459" cy="131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Detail</a:t>
            </a:r>
            <a:r>
              <a:rPr lang="en" dirty="0"/>
              <a:t>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>
                <a:highlight>
                  <a:schemeClr val="accent1"/>
                </a:highlight>
              </a:rPr>
              <a:t> Live Session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42" name="Google Shape;742;p33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sz="1000"/>
          </a:p>
        </p:txBody>
      </p:sp>
      <p:sp>
        <p:nvSpPr>
          <p:cNvPr id="1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291651" y="1897758"/>
            <a:ext cx="4160033" cy="239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Terdapat</a:t>
            </a:r>
            <a:r>
              <a:rPr lang="en-US" sz="1200" dirty="0"/>
              <a:t> 4 </a:t>
            </a:r>
            <a:r>
              <a:rPr lang="en-US" sz="1200" dirty="0" err="1"/>
              <a:t>tombol</a:t>
            </a:r>
            <a:r>
              <a:rPr lang="en-US" sz="1200" dirty="0"/>
              <a:t> (</a:t>
            </a:r>
            <a:r>
              <a:rPr lang="en-US" sz="1200" dirty="0" err="1"/>
              <a:t>untuk</a:t>
            </a:r>
            <a:r>
              <a:rPr lang="en-US" sz="1200" dirty="0"/>
              <a:t> mic/ </a:t>
            </a:r>
            <a:r>
              <a:rPr lang="en-US" sz="1200" dirty="0" err="1"/>
              <a:t>suara</a:t>
            </a:r>
            <a:r>
              <a:rPr lang="en-US" sz="1200" dirty="0"/>
              <a:t>, </a:t>
            </a:r>
            <a:r>
              <a:rPr lang="en-US" sz="1200" dirty="0" err="1"/>
              <a:t>untuk</a:t>
            </a:r>
            <a:r>
              <a:rPr lang="en-US" sz="1200" dirty="0"/>
              <a:t> video/</a:t>
            </a:r>
            <a:r>
              <a:rPr lang="en-US" sz="1200" dirty="0" err="1"/>
              <a:t>gambar</a:t>
            </a:r>
            <a:r>
              <a:rPr lang="en-US" sz="1200" dirty="0"/>
              <a:t> video, </a:t>
            </a:r>
            <a:r>
              <a:rPr lang="en-US" sz="1200" dirty="0" err="1"/>
              <a:t>untuk</a:t>
            </a:r>
            <a:r>
              <a:rPr lang="en-US" sz="1200" dirty="0"/>
              <a:t> background,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settingan</a:t>
            </a:r>
            <a:r>
              <a:rPr lang="en-US" sz="12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Di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settingan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menentukan</a:t>
            </a:r>
            <a:r>
              <a:rPr lang="en-US" sz="1200" dirty="0"/>
              <a:t> </a:t>
            </a:r>
            <a:r>
              <a:rPr lang="en-US" sz="1200" dirty="0" err="1"/>
              <a:t>ingin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audio / mic yang mana, video </a:t>
            </a:r>
            <a:r>
              <a:rPr lang="en-US" sz="1200" dirty="0" err="1"/>
              <a:t>pake</a:t>
            </a:r>
            <a:r>
              <a:rPr lang="en-US" sz="1200" dirty="0"/>
              <a:t> camera yang mana, background,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settingan</a:t>
            </a:r>
            <a:r>
              <a:rPr lang="en-US" sz="1200" dirty="0"/>
              <a:t> </a:t>
            </a:r>
            <a:r>
              <a:rPr lang="en-US" sz="1200" dirty="0" err="1"/>
              <a:t>lainnya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01" y="693230"/>
            <a:ext cx="4163918" cy="19490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01" y="2746890"/>
            <a:ext cx="4163918" cy="18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9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/>
          <p:nvPr/>
        </p:nvSpPr>
        <p:spPr>
          <a:xfrm>
            <a:off x="-1" y="-20400"/>
            <a:ext cx="7964905" cy="136793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3"/>
          <p:cNvSpPr txBox="1">
            <a:spLocks noGrp="1"/>
          </p:cNvSpPr>
          <p:nvPr>
            <p:ph type="title"/>
          </p:nvPr>
        </p:nvSpPr>
        <p:spPr>
          <a:xfrm>
            <a:off x="71109" y="132347"/>
            <a:ext cx="6738765" cy="118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bg1"/>
                </a:solidFill>
              </a:rPr>
              <a:t>Yang Harus Di Perhatikan di </a:t>
            </a:r>
            <a:r>
              <a:rPr lang="en" sz="3200" dirty="0" smtClean="0"/>
              <a:t/>
            </a:r>
            <a:br>
              <a:rPr lang="en" sz="3200" dirty="0" smtClean="0"/>
            </a:br>
            <a:r>
              <a:rPr lang="en" sz="3200" dirty="0" smtClean="0">
                <a:highlight>
                  <a:schemeClr val="accent1"/>
                </a:highlight>
              </a:rPr>
              <a:t> Live Session</a:t>
            </a:r>
            <a:endParaRPr sz="3200" dirty="0">
              <a:highlight>
                <a:schemeClr val="accent1"/>
              </a:highlight>
            </a:endParaRPr>
          </a:p>
        </p:txBody>
      </p:sp>
      <p:sp>
        <p:nvSpPr>
          <p:cNvPr id="742" name="Google Shape;742;p33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sz="1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20" y="1347537"/>
            <a:ext cx="5991727" cy="351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/>
          <p:nvPr/>
        </p:nvSpPr>
        <p:spPr>
          <a:xfrm>
            <a:off x="-1" y="-20400"/>
            <a:ext cx="7964905" cy="136793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3"/>
          <p:cNvSpPr txBox="1">
            <a:spLocks noGrp="1"/>
          </p:cNvSpPr>
          <p:nvPr>
            <p:ph type="title"/>
          </p:nvPr>
        </p:nvSpPr>
        <p:spPr>
          <a:xfrm>
            <a:off x="71109" y="132347"/>
            <a:ext cx="6738765" cy="118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bg1"/>
                </a:solidFill>
              </a:rPr>
              <a:t>Yang Harus Di Perhatikan di </a:t>
            </a:r>
            <a:r>
              <a:rPr lang="en" sz="3200" dirty="0" smtClean="0"/>
              <a:t/>
            </a:r>
            <a:br>
              <a:rPr lang="en" sz="3200" dirty="0" smtClean="0"/>
            </a:br>
            <a:r>
              <a:rPr lang="en" sz="3200" dirty="0" smtClean="0">
                <a:highlight>
                  <a:schemeClr val="accent1"/>
                </a:highlight>
              </a:rPr>
              <a:t> Live Session</a:t>
            </a:r>
            <a:endParaRPr sz="3200" dirty="0">
              <a:highlight>
                <a:schemeClr val="accent1"/>
              </a:highlight>
            </a:endParaRPr>
          </a:p>
        </p:txBody>
      </p:sp>
      <p:sp>
        <p:nvSpPr>
          <p:cNvPr id="742" name="Google Shape;742;p33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sz="1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0284"/>
            <a:ext cx="9084836" cy="36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/>
          <p:nvPr/>
        </p:nvSpPr>
        <p:spPr>
          <a:xfrm>
            <a:off x="-1" y="-20400"/>
            <a:ext cx="7964905" cy="136793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3"/>
          <p:cNvSpPr txBox="1">
            <a:spLocks noGrp="1"/>
          </p:cNvSpPr>
          <p:nvPr>
            <p:ph type="title"/>
          </p:nvPr>
        </p:nvSpPr>
        <p:spPr>
          <a:xfrm>
            <a:off x="71109" y="132347"/>
            <a:ext cx="6738765" cy="1184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bg1"/>
                </a:solidFill>
              </a:rPr>
              <a:t>Yang Harus Di Perhatikan di </a:t>
            </a:r>
            <a:r>
              <a:rPr lang="en" sz="3200" dirty="0" smtClean="0"/>
              <a:t/>
            </a:r>
            <a:br>
              <a:rPr lang="en" sz="3200" dirty="0" smtClean="0"/>
            </a:br>
            <a:r>
              <a:rPr lang="en" sz="3200" dirty="0" smtClean="0">
                <a:highlight>
                  <a:schemeClr val="accent1"/>
                </a:highlight>
              </a:rPr>
              <a:t> Live Session</a:t>
            </a:r>
            <a:endParaRPr sz="3200" dirty="0">
              <a:highlight>
                <a:schemeClr val="accent1"/>
              </a:highlight>
            </a:endParaRPr>
          </a:p>
        </p:txBody>
      </p:sp>
      <p:sp>
        <p:nvSpPr>
          <p:cNvPr id="742" name="Google Shape;742;p33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sz="1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6535"/>
          <a:stretch/>
        </p:blipFill>
        <p:spPr>
          <a:xfrm>
            <a:off x="3584870" y="1500284"/>
            <a:ext cx="5048955" cy="2854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5259"/>
          <a:stretch/>
        </p:blipFill>
        <p:spPr>
          <a:xfrm>
            <a:off x="-2" y="1347537"/>
            <a:ext cx="3379533" cy="1948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32" y="3326602"/>
            <a:ext cx="3236969" cy="15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1"/>
          <p:cNvGrpSpPr/>
          <p:nvPr/>
        </p:nvGrpSpPr>
        <p:grpSpPr>
          <a:xfrm>
            <a:off x="5651994" y="1343075"/>
            <a:ext cx="928060" cy="928003"/>
            <a:chOff x="2184500" y="1063131"/>
            <a:chExt cx="572700" cy="572700"/>
          </a:xfrm>
        </p:grpSpPr>
        <p:sp>
          <p:nvSpPr>
            <p:cNvPr id="715" name="Google Shape;715;p31"/>
            <p:cNvSpPr/>
            <p:nvPr/>
          </p:nvSpPr>
          <p:spPr>
            <a:xfrm>
              <a:off x="2184500" y="1063131"/>
              <a:ext cx="572700" cy="5727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235330" y="1113981"/>
              <a:ext cx="471000" cy="471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sz="1000"/>
          </a:p>
        </p:txBody>
      </p:sp>
      <p:sp>
        <p:nvSpPr>
          <p:cNvPr id="717" name="Google Shape;717;p31"/>
          <p:cNvSpPr txBox="1">
            <a:spLocks noGrp="1"/>
          </p:cNvSpPr>
          <p:nvPr>
            <p:ph type="title"/>
          </p:nvPr>
        </p:nvSpPr>
        <p:spPr>
          <a:xfrm>
            <a:off x="808795" y="2412974"/>
            <a:ext cx="3852000" cy="8392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Cara Mendapatkan Sertifikat</a:t>
            </a:r>
            <a:endParaRPr dirty="0"/>
          </a:p>
        </p:txBody>
      </p:sp>
      <p:sp>
        <p:nvSpPr>
          <p:cNvPr id="718" name="Google Shape;718;p31"/>
          <p:cNvSpPr txBox="1">
            <a:spLocks noGrp="1"/>
          </p:cNvSpPr>
          <p:nvPr>
            <p:ph type="subTitle" idx="1"/>
          </p:nvPr>
        </p:nvSpPr>
        <p:spPr>
          <a:xfrm>
            <a:off x="410308" y="3252181"/>
            <a:ext cx="4759569" cy="898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Jika sudah selesai pelatihan user harus mengisi reflective journey dan rating review sebelum agar bisa mendapatkan sertifikat</a:t>
            </a:r>
            <a:endParaRPr dirty="0"/>
          </a:p>
        </p:txBody>
      </p:sp>
      <p:sp>
        <p:nvSpPr>
          <p:cNvPr id="722" name="Google Shape;722;p31"/>
          <p:cNvSpPr txBox="1">
            <a:spLocks noGrp="1"/>
          </p:cNvSpPr>
          <p:nvPr>
            <p:ph type="title" idx="4294967295"/>
          </p:nvPr>
        </p:nvSpPr>
        <p:spPr>
          <a:xfrm>
            <a:off x="7408863" y="1444625"/>
            <a:ext cx="1735137" cy="560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dirty="0"/>
          </a:p>
        </p:txBody>
      </p:sp>
      <p:sp>
        <p:nvSpPr>
          <p:cNvPr id="720" name="Google Shape;720;p31"/>
          <p:cNvSpPr/>
          <p:nvPr/>
        </p:nvSpPr>
        <p:spPr>
          <a:xfrm>
            <a:off x="6924907" y="-31122"/>
            <a:ext cx="2219093" cy="3807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2547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429" r="27429"/>
          <a:stretch/>
        </p:blipFill>
        <p:spPr>
          <a:xfrm>
            <a:off x="5467866" y="308343"/>
            <a:ext cx="3115200" cy="4604400"/>
          </a:xfrm>
          <a:prstGeom prst="rect">
            <a:avLst/>
          </a:prstGeom>
        </p:spPr>
      </p:pic>
      <p:grpSp>
        <p:nvGrpSpPr>
          <p:cNvPr id="24" name="Google Shape;714;p31"/>
          <p:cNvGrpSpPr/>
          <p:nvPr/>
        </p:nvGrpSpPr>
        <p:grpSpPr>
          <a:xfrm>
            <a:off x="2193686" y="1241079"/>
            <a:ext cx="928060" cy="928003"/>
            <a:chOff x="2184500" y="1063131"/>
            <a:chExt cx="572700" cy="572700"/>
          </a:xfrm>
        </p:grpSpPr>
        <p:sp>
          <p:nvSpPr>
            <p:cNvPr id="25" name="Google Shape;715;p31"/>
            <p:cNvSpPr/>
            <p:nvPr/>
          </p:nvSpPr>
          <p:spPr>
            <a:xfrm>
              <a:off x="2184500" y="1063131"/>
              <a:ext cx="572700" cy="5727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6;p31"/>
            <p:cNvSpPr/>
            <p:nvPr/>
          </p:nvSpPr>
          <p:spPr>
            <a:xfrm>
              <a:off x="2235330" y="1113981"/>
              <a:ext cx="471000" cy="471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722;p31"/>
          <p:cNvSpPr txBox="1">
            <a:spLocks/>
          </p:cNvSpPr>
          <p:nvPr/>
        </p:nvSpPr>
        <p:spPr>
          <a:xfrm>
            <a:off x="1789483" y="1343075"/>
            <a:ext cx="17364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 dirty="0">
                <a:latin typeface="Raleway" panose="020B0604020202020204" charset="0"/>
              </a:rPr>
              <a:t>6</a:t>
            </a:r>
            <a:endParaRPr lang="en" sz="6000" b="1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58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2"/>
          <p:cNvSpPr txBox="1">
            <a:spLocks noGrp="1"/>
          </p:cNvSpPr>
          <p:nvPr>
            <p:ph type="title"/>
          </p:nvPr>
        </p:nvSpPr>
        <p:spPr>
          <a:xfrm>
            <a:off x="503630" y="215816"/>
            <a:ext cx="4162500" cy="6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Menu </a:t>
            </a:r>
            <a:r>
              <a:rPr lang="en" dirty="0" smtClean="0">
                <a:highlight>
                  <a:schemeClr val="accent1"/>
                </a:highlight>
              </a:rPr>
              <a:t>Prakerja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31" name="Google Shape;731;p32"/>
          <p:cNvSpPr txBox="1">
            <a:spLocks noGrp="1"/>
          </p:cNvSpPr>
          <p:nvPr>
            <p:ph type="sldNum" idx="12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 panose="020B0604020202020204" charset="0"/>
              </a:rPr>
              <a:t>4</a:t>
            </a:fld>
            <a:endParaRPr sz="1000">
              <a:latin typeface="Raleway" panose="020B0604020202020204" charset="0"/>
            </a:endParaRPr>
          </a:p>
        </p:txBody>
      </p:sp>
      <p:sp>
        <p:nvSpPr>
          <p:cNvPr id="9" name="Google Shape;599;p45"/>
          <p:cNvSpPr txBox="1">
            <a:spLocks/>
          </p:cNvSpPr>
          <p:nvPr/>
        </p:nvSpPr>
        <p:spPr>
          <a:xfrm>
            <a:off x="179810" y="3768542"/>
            <a:ext cx="1652703" cy="531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 err="1" smtClean="0">
                <a:latin typeface="Raleway" panose="020B0604020202020204" charset="0"/>
              </a:rPr>
              <a:t>Contoh</a:t>
            </a:r>
            <a:r>
              <a:rPr lang="en-US" sz="1200" dirty="0" smtClean="0">
                <a:latin typeface="Raleway" panose="020B0604020202020204" charset="0"/>
              </a:rPr>
              <a:t> template banner</a:t>
            </a:r>
            <a:endParaRPr lang="en-US" sz="1200" dirty="0">
              <a:latin typeface="Raleway" panose="020B0604020202020204" charset="0"/>
            </a:endParaRPr>
          </a:p>
        </p:txBody>
      </p:sp>
      <p:cxnSp>
        <p:nvCxnSpPr>
          <p:cNvPr id="13" name="Straight Arrow Connector 12"/>
          <p:cNvCxnSpPr>
            <a:stCxn id="12" idx="0"/>
            <a:endCxn id="12" idx="0"/>
          </p:cNvCxnSpPr>
          <p:nvPr/>
        </p:nvCxnSpPr>
        <p:spPr>
          <a:xfrm>
            <a:off x="6029767" y="242098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599;p45"/>
          <p:cNvSpPr txBox="1">
            <a:spLocks/>
          </p:cNvSpPr>
          <p:nvPr/>
        </p:nvSpPr>
        <p:spPr>
          <a:xfrm>
            <a:off x="3728587" y="1006110"/>
            <a:ext cx="2030506" cy="531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 err="1" smtClean="0">
                <a:latin typeface="Raleway" panose="020B0604020202020204" charset="0"/>
              </a:rPr>
              <a:t>Mengubah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bahasa</a:t>
            </a:r>
            <a:endParaRPr lang="en-US" sz="1200" dirty="0">
              <a:latin typeface="Raleway" panose="020B0604020202020204" charset="0"/>
            </a:endParaRPr>
          </a:p>
        </p:txBody>
      </p:sp>
      <p:sp>
        <p:nvSpPr>
          <p:cNvPr id="17" name="Google Shape;599;p45"/>
          <p:cNvSpPr txBox="1">
            <a:spLocks/>
          </p:cNvSpPr>
          <p:nvPr/>
        </p:nvSpPr>
        <p:spPr>
          <a:xfrm>
            <a:off x="555474" y="905096"/>
            <a:ext cx="1707777" cy="531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 err="1" smtClean="0">
                <a:latin typeface="Raleway" panose="020B0604020202020204" charset="0"/>
              </a:rPr>
              <a:t>Untuk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melihat</a:t>
            </a:r>
            <a:r>
              <a:rPr lang="en-US" sz="1200" dirty="0" smtClean="0">
                <a:latin typeface="Raleway" panose="020B0604020202020204" charset="0"/>
              </a:rPr>
              <a:t> list </a:t>
            </a:r>
            <a:r>
              <a:rPr lang="en-US" sz="1200" dirty="0" err="1" smtClean="0">
                <a:latin typeface="Raleway" panose="020B0604020202020204" charset="0"/>
              </a:rPr>
              <a:t>kursus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prakerja</a:t>
            </a:r>
            <a:endParaRPr lang="en-US" sz="1200" dirty="0">
              <a:latin typeface="Raleway" panose="020B0604020202020204" charset="0"/>
            </a:endParaRPr>
          </a:p>
        </p:txBody>
      </p:sp>
      <p:sp>
        <p:nvSpPr>
          <p:cNvPr id="31" name="Google Shape;801;p38"/>
          <p:cNvSpPr/>
          <p:nvPr/>
        </p:nvSpPr>
        <p:spPr>
          <a:xfrm>
            <a:off x="7327737" y="0"/>
            <a:ext cx="1816362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99;p45"/>
          <p:cNvSpPr txBox="1">
            <a:spLocks/>
          </p:cNvSpPr>
          <p:nvPr/>
        </p:nvSpPr>
        <p:spPr>
          <a:xfrm>
            <a:off x="5499787" y="2420989"/>
            <a:ext cx="1059960" cy="531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 err="1" smtClean="0">
                <a:latin typeface="Raleway" panose="020B0604020202020204" charset="0"/>
              </a:rPr>
              <a:t>Untuk</a:t>
            </a:r>
            <a:r>
              <a:rPr lang="en-US" sz="1200" dirty="0" smtClean="0">
                <a:latin typeface="Raleway" panose="020B0604020202020204" charset="0"/>
              </a:rPr>
              <a:t> login / </a:t>
            </a:r>
            <a:r>
              <a:rPr lang="en-US" sz="1200" dirty="0" err="1" smtClean="0">
                <a:latin typeface="Raleway" panose="020B0604020202020204" charset="0"/>
              </a:rPr>
              <a:t>registrasi</a:t>
            </a:r>
            <a:endParaRPr lang="en-US" sz="1200" dirty="0">
              <a:latin typeface="Ralew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1563706"/>
            <a:ext cx="4684407" cy="2204836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1006162" y="2773854"/>
            <a:ext cx="1833097" cy="9946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974553" y="1743715"/>
            <a:ext cx="675829" cy="6206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86941" y="1332338"/>
            <a:ext cx="128816" cy="33238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584251" y="1437012"/>
            <a:ext cx="563526" cy="2432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533" y="1191682"/>
            <a:ext cx="1804018" cy="3218531"/>
          </a:xfrm>
          <a:prstGeom prst="rect">
            <a:avLst/>
          </a:prstGeom>
        </p:spPr>
      </p:pic>
      <p:grpSp>
        <p:nvGrpSpPr>
          <p:cNvPr id="32" name="Google Shape;5372;p59"/>
          <p:cNvGrpSpPr/>
          <p:nvPr/>
        </p:nvGrpSpPr>
        <p:grpSpPr>
          <a:xfrm>
            <a:off x="6742463" y="905096"/>
            <a:ext cx="1872925" cy="3734862"/>
            <a:chOff x="2487400" y="238125"/>
            <a:chExt cx="2621025" cy="5226675"/>
          </a:xfrm>
        </p:grpSpPr>
        <p:sp>
          <p:nvSpPr>
            <p:cNvPr id="33" name="Google Shape;5373;p59"/>
            <p:cNvSpPr/>
            <p:nvPr/>
          </p:nvSpPr>
          <p:spPr>
            <a:xfrm>
              <a:off x="2487400" y="238125"/>
              <a:ext cx="2621025" cy="5226675"/>
            </a:xfrm>
            <a:custGeom>
              <a:avLst/>
              <a:gdLst/>
              <a:ahLst/>
              <a:cxnLst/>
              <a:rect l="l" t="t" r="r" b="b"/>
              <a:pathLst>
                <a:path w="104841" h="209067" extrusionOk="0">
                  <a:moveTo>
                    <a:pt x="88809" y="1142"/>
                  </a:moveTo>
                  <a:cubicBezTo>
                    <a:pt x="97330" y="1142"/>
                    <a:pt x="104270" y="8082"/>
                    <a:pt x="104270" y="16602"/>
                  </a:cubicBezTo>
                  <a:lnTo>
                    <a:pt x="104270" y="192025"/>
                  </a:lnTo>
                  <a:cubicBezTo>
                    <a:pt x="104270" y="200546"/>
                    <a:pt x="97330" y="207486"/>
                    <a:pt x="88809" y="207486"/>
                  </a:cubicBezTo>
                  <a:lnTo>
                    <a:pt x="16251" y="207486"/>
                  </a:lnTo>
                  <a:cubicBezTo>
                    <a:pt x="7730" y="207486"/>
                    <a:pt x="791" y="200546"/>
                    <a:pt x="791" y="192025"/>
                  </a:cubicBezTo>
                  <a:lnTo>
                    <a:pt x="791" y="16602"/>
                  </a:lnTo>
                  <a:cubicBezTo>
                    <a:pt x="791" y="8082"/>
                    <a:pt x="7730" y="1142"/>
                    <a:pt x="16251" y="1142"/>
                  </a:cubicBezTo>
                  <a:close/>
                  <a:moveTo>
                    <a:pt x="15460" y="0"/>
                  </a:moveTo>
                  <a:cubicBezTo>
                    <a:pt x="6940" y="0"/>
                    <a:pt x="0" y="6940"/>
                    <a:pt x="0" y="15460"/>
                  </a:cubicBezTo>
                  <a:lnTo>
                    <a:pt x="0" y="193606"/>
                  </a:lnTo>
                  <a:cubicBezTo>
                    <a:pt x="0" y="202127"/>
                    <a:pt x="6940" y="209067"/>
                    <a:pt x="15460" y="209067"/>
                  </a:cubicBezTo>
                  <a:lnTo>
                    <a:pt x="89380" y="209067"/>
                  </a:lnTo>
                  <a:cubicBezTo>
                    <a:pt x="97901" y="209067"/>
                    <a:pt x="104841" y="202127"/>
                    <a:pt x="104841" y="193606"/>
                  </a:cubicBezTo>
                  <a:lnTo>
                    <a:pt x="104841" y="15460"/>
                  </a:lnTo>
                  <a:cubicBezTo>
                    <a:pt x="104841" y="6940"/>
                    <a:pt x="97901" y="0"/>
                    <a:pt x="89380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74;p59"/>
            <p:cNvSpPr/>
            <p:nvPr/>
          </p:nvSpPr>
          <p:spPr>
            <a:xfrm>
              <a:off x="3766600" y="5195775"/>
              <a:ext cx="67000" cy="64800"/>
            </a:xfrm>
            <a:custGeom>
              <a:avLst/>
              <a:gdLst/>
              <a:ahLst/>
              <a:cxnLst/>
              <a:rect l="l" t="t" r="r" b="b"/>
              <a:pathLst>
                <a:path w="2680" h="2592" extrusionOk="0">
                  <a:moveTo>
                    <a:pt x="1" y="0"/>
                  </a:moveTo>
                  <a:lnTo>
                    <a:pt x="1" y="2591"/>
                  </a:lnTo>
                  <a:lnTo>
                    <a:pt x="2680" y="2591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375;p59"/>
            <p:cNvSpPr/>
            <p:nvPr/>
          </p:nvSpPr>
          <p:spPr>
            <a:xfrm>
              <a:off x="2507150" y="266650"/>
              <a:ext cx="2587000" cy="5158625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376;p59"/>
            <p:cNvSpPr/>
            <p:nvPr/>
          </p:nvSpPr>
          <p:spPr>
            <a:xfrm>
              <a:off x="3505950" y="480600"/>
              <a:ext cx="567450" cy="35425"/>
            </a:xfrm>
            <a:custGeom>
              <a:avLst/>
              <a:gdLst/>
              <a:ahLst/>
              <a:cxnLst/>
              <a:rect l="l" t="t" r="r" b="b"/>
              <a:pathLst>
                <a:path w="22698" h="1417" extrusionOk="0">
                  <a:moveTo>
                    <a:pt x="909" y="0"/>
                  </a:moveTo>
                  <a:cubicBezTo>
                    <a:pt x="0" y="0"/>
                    <a:pt x="13" y="1417"/>
                    <a:pt x="946" y="1417"/>
                  </a:cubicBezTo>
                  <a:cubicBezTo>
                    <a:pt x="973" y="1417"/>
                    <a:pt x="1000" y="1415"/>
                    <a:pt x="1027" y="1413"/>
                  </a:cubicBezTo>
                  <a:lnTo>
                    <a:pt x="21671" y="1413"/>
                  </a:lnTo>
                  <a:cubicBezTo>
                    <a:pt x="21698" y="1415"/>
                    <a:pt x="21725" y="1417"/>
                    <a:pt x="21752" y="1417"/>
                  </a:cubicBezTo>
                  <a:cubicBezTo>
                    <a:pt x="22685" y="1417"/>
                    <a:pt x="22697" y="0"/>
                    <a:pt x="21789" y="0"/>
                  </a:cubicBezTo>
                  <a:cubicBezTo>
                    <a:pt x="21751" y="0"/>
                    <a:pt x="21712" y="3"/>
                    <a:pt x="21671" y="8"/>
                  </a:cubicBezTo>
                  <a:lnTo>
                    <a:pt x="1027" y="8"/>
                  </a:lnTo>
                  <a:cubicBezTo>
                    <a:pt x="986" y="3"/>
                    <a:pt x="947" y="0"/>
                    <a:pt x="909" y="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377;p59"/>
            <p:cNvSpPr/>
            <p:nvPr/>
          </p:nvSpPr>
          <p:spPr>
            <a:xfrm>
              <a:off x="2967225" y="5182600"/>
              <a:ext cx="97750" cy="13200"/>
            </a:xfrm>
            <a:custGeom>
              <a:avLst/>
              <a:gdLst/>
              <a:ahLst/>
              <a:cxnLst/>
              <a:rect l="l" t="t" r="r" b="b"/>
              <a:pathLst>
                <a:path w="3910" h="528" extrusionOk="0">
                  <a:moveTo>
                    <a:pt x="1" y="0"/>
                  </a:moveTo>
                  <a:lnTo>
                    <a:pt x="1" y="527"/>
                  </a:lnTo>
                  <a:lnTo>
                    <a:pt x="3910" y="52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378;p59"/>
            <p:cNvSpPr/>
            <p:nvPr/>
          </p:nvSpPr>
          <p:spPr>
            <a:xfrm>
              <a:off x="3756725" y="5184775"/>
              <a:ext cx="86775" cy="85675"/>
            </a:xfrm>
            <a:custGeom>
              <a:avLst/>
              <a:gdLst/>
              <a:ahLst/>
              <a:cxnLst/>
              <a:rect l="l" t="t" r="r" b="b"/>
              <a:pathLst>
                <a:path w="3471" h="3427" extrusionOk="0">
                  <a:moveTo>
                    <a:pt x="3075" y="440"/>
                  </a:moveTo>
                  <a:lnTo>
                    <a:pt x="3075" y="3031"/>
                  </a:lnTo>
                  <a:lnTo>
                    <a:pt x="396" y="3031"/>
                  </a:lnTo>
                  <a:lnTo>
                    <a:pt x="396" y="440"/>
                  </a:lnTo>
                  <a:close/>
                  <a:moveTo>
                    <a:pt x="220" y="1"/>
                  </a:moveTo>
                  <a:cubicBezTo>
                    <a:pt x="88" y="1"/>
                    <a:pt x="0" y="89"/>
                    <a:pt x="0" y="220"/>
                  </a:cubicBezTo>
                  <a:lnTo>
                    <a:pt x="0" y="3251"/>
                  </a:lnTo>
                  <a:cubicBezTo>
                    <a:pt x="0" y="3339"/>
                    <a:pt x="88" y="3427"/>
                    <a:pt x="220" y="3427"/>
                  </a:cubicBezTo>
                  <a:lnTo>
                    <a:pt x="3294" y="3427"/>
                  </a:lnTo>
                  <a:cubicBezTo>
                    <a:pt x="3382" y="3427"/>
                    <a:pt x="3470" y="3339"/>
                    <a:pt x="3470" y="3251"/>
                  </a:cubicBezTo>
                  <a:lnTo>
                    <a:pt x="3470" y="220"/>
                  </a:lnTo>
                  <a:cubicBezTo>
                    <a:pt x="3470" y="89"/>
                    <a:pt x="338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379;p59"/>
            <p:cNvSpPr/>
            <p:nvPr/>
          </p:nvSpPr>
          <p:spPr>
            <a:xfrm>
              <a:off x="4480325" y="5179850"/>
              <a:ext cx="50525" cy="102125"/>
            </a:xfrm>
            <a:custGeom>
              <a:avLst/>
              <a:gdLst/>
              <a:ahLst/>
              <a:cxnLst/>
              <a:rect l="l" t="t" r="r" b="b"/>
              <a:pathLst>
                <a:path w="2021" h="4085" extrusionOk="0">
                  <a:moveTo>
                    <a:pt x="1818" y="0"/>
                  </a:moveTo>
                  <a:cubicBezTo>
                    <a:pt x="1768" y="0"/>
                    <a:pt x="1714" y="22"/>
                    <a:pt x="1670" y="66"/>
                  </a:cubicBezTo>
                  <a:lnTo>
                    <a:pt x="264" y="1516"/>
                  </a:lnTo>
                  <a:cubicBezTo>
                    <a:pt x="88" y="1647"/>
                    <a:pt x="1" y="1823"/>
                    <a:pt x="45" y="2043"/>
                  </a:cubicBezTo>
                  <a:cubicBezTo>
                    <a:pt x="1" y="2262"/>
                    <a:pt x="88" y="2438"/>
                    <a:pt x="264" y="2614"/>
                  </a:cubicBezTo>
                  <a:lnTo>
                    <a:pt x="1670" y="4019"/>
                  </a:lnTo>
                  <a:cubicBezTo>
                    <a:pt x="1714" y="4063"/>
                    <a:pt x="1768" y="4085"/>
                    <a:pt x="1823" y="4085"/>
                  </a:cubicBezTo>
                  <a:cubicBezTo>
                    <a:pt x="1878" y="4085"/>
                    <a:pt x="1933" y="4063"/>
                    <a:pt x="1977" y="4019"/>
                  </a:cubicBezTo>
                  <a:cubicBezTo>
                    <a:pt x="2021" y="3931"/>
                    <a:pt x="2021" y="3799"/>
                    <a:pt x="1977" y="3712"/>
                  </a:cubicBezTo>
                  <a:lnTo>
                    <a:pt x="528" y="2306"/>
                  </a:lnTo>
                  <a:cubicBezTo>
                    <a:pt x="484" y="2218"/>
                    <a:pt x="440" y="2130"/>
                    <a:pt x="440" y="2043"/>
                  </a:cubicBezTo>
                  <a:cubicBezTo>
                    <a:pt x="440" y="1955"/>
                    <a:pt x="484" y="1867"/>
                    <a:pt x="528" y="1823"/>
                  </a:cubicBezTo>
                  <a:lnTo>
                    <a:pt x="1933" y="374"/>
                  </a:lnTo>
                  <a:cubicBezTo>
                    <a:pt x="2021" y="286"/>
                    <a:pt x="2021" y="154"/>
                    <a:pt x="1933" y="66"/>
                  </a:cubicBezTo>
                  <a:cubicBezTo>
                    <a:pt x="1911" y="22"/>
                    <a:pt x="1867" y="0"/>
                    <a:pt x="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599;p45"/>
          <p:cNvSpPr txBox="1">
            <a:spLocks/>
          </p:cNvSpPr>
          <p:nvPr/>
        </p:nvSpPr>
        <p:spPr>
          <a:xfrm>
            <a:off x="4013644" y="3966367"/>
            <a:ext cx="3350269" cy="531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 err="1" smtClean="0">
                <a:latin typeface="Raleway" panose="020B0604020202020204" charset="0"/>
              </a:rPr>
              <a:t>Untuk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tukar</a:t>
            </a:r>
            <a:r>
              <a:rPr lang="en-US" sz="1200" dirty="0" smtClean="0">
                <a:latin typeface="Raleway" panose="020B0604020202020204" charset="0"/>
              </a:rPr>
              <a:t> voucher</a:t>
            </a:r>
            <a:endParaRPr lang="en-US" sz="1200" dirty="0">
              <a:latin typeface="Raleway" panose="020B0604020202020204" charset="0"/>
            </a:endParaRPr>
          </a:p>
        </p:txBody>
      </p:sp>
      <p:cxnSp>
        <p:nvCxnSpPr>
          <p:cNvPr id="26" name="Straight Arrow Connector 25"/>
          <p:cNvCxnSpPr>
            <a:stCxn id="25" idx="0"/>
          </p:cNvCxnSpPr>
          <p:nvPr/>
        </p:nvCxnSpPr>
        <p:spPr>
          <a:xfrm flipV="1">
            <a:off x="5688779" y="3684561"/>
            <a:ext cx="1587158" cy="2818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Google Shape;599;p45"/>
          <p:cNvSpPr txBox="1">
            <a:spLocks/>
          </p:cNvSpPr>
          <p:nvPr/>
        </p:nvSpPr>
        <p:spPr>
          <a:xfrm>
            <a:off x="4003444" y="4418056"/>
            <a:ext cx="2753133" cy="475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 err="1" smtClean="0">
                <a:latin typeface="Raleway" panose="020B0604020202020204" charset="0"/>
              </a:rPr>
              <a:t>Apabila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butuh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bantuan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tim</a:t>
            </a:r>
            <a:r>
              <a:rPr lang="en-US" sz="1200" dirty="0" smtClean="0">
                <a:latin typeface="Raleway" panose="020B0604020202020204" charset="0"/>
              </a:rPr>
              <a:t> CS kami </a:t>
            </a:r>
            <a:r>
              <a:rPr lang="en-US" sz="1200" dirty="0" err="1" smtClean="0">
                <a:latin typeface="Raleway" panose="020B0604020202020204" charset="0"/>
              </a:rPr>
              <a:t>bisa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tanyakan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pada</a:t>
            </a:r>
            <a:r>
              <a:rPr lang="en-US" sz="1200" dirty="0" smtClean="0">
                <a:latin typeface="Raleway" panose="020B0604020202020204" charset="0"/>
              </a:rPr>
              <a:t> live chat </a:t>
            </a:r>
            <a:endParaRPr lang="en-US" sz="1200" dirty="0">
              <a:latin typeface="Raleway" panose="020B0604020202020204" charset="0"/>
            </a:endParaRPr>
          </a:p>
        </p:txBody>
      </p:sp>
      <p:cxnSp>
        <p:nvCxnSpPr>
          <p:cNvPr id="40" name="Straight Arrow Connector 39"/>
          <p:cNvCxnSpPr>
            <a:stCxn id="30" idx="0"/>
          </p:cNvCxnSpPr>
          <p:nvPr/>
        </p:nvCxnSpPr>
        <p:spPr>
          <a:xfrm flipV="1">
            <a:off x="5380011" y="4128290"/>
            <a:ext cx="2909913" cy="2897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Google Shape;599;p45"/>
          <p:cNvSpPr txBox="1">
            <a:spLocks/>
          </p:cNvSpPr>
          <p:nvPr/>
        </p:nvSpPr>
        <p:spPr>
          <a:xfrm>
            <a:off x="5628236" y="1538026"/>
            <a:ext cx="816145" cy="419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 smtClean="0">
                <a:latin typeface="Raleway" panose="020B0604020202020204" charset="0"/>
              </a:rPr>
              <a:t>Menu</a:t>
            </a:r>
            <a:endParaRPr lang="en-US" sz="1200" dirty="0">
              <a:latin typeface="Raleway" panose="020B0604020202020204" charset="0"/>
            </a:endParaRPr>
          </a:p>
        </p:txBody>
      </p:sp>
      <p:cxnSp>
        <p:nvCxnSpPr>
          <p:cNvPr id="42" name="Straight Arrow Connector 41"/>
          <p:cNvCxnSpPr>
            <a:stCxn id="41" idx="3"/>
          </p:cNvCxnSpPr>
          <p:nvPr/>
        </p:nvCxnSpPr>
        <p:spPr>
          <a:xfrm flipV="1">
            <a:off x="6444381" y="1305021"/>
            <a:ext cx="1976319" cy="44271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5"/>
          <a:srcRect l="74698" r="737" b="60323"/>
          <a:stretch/>
        </p:blipFill>
        <p:spPr>
          <a:xfrm>
            <a:off x="3800283" y="1878928"/>
            <a:ext cx="1214846" cy="970898"/>
          </a:xfrm>
          <a:prstGeom prst="rect">
            <a:avLst/>
          </a:prstGeom>
        </p:spPr>
      </p:pic>
      <p:sp>
        <p:nvSpPr>
          <p:cNvPr id="48" name="Google Shape;599;p45"/>
          <p:cNvSpPr txBox="1">
            <a:spLocks/>
          </p:cNvSpPr>
          <p:nvPr/>
        </p:nvSpPr>
        <p:spPr>
          <a:xfrm>
            <a:off x="1818764" y="3788506"/>
            <a:ext cx="2835651" cy="531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 err="1" smtClean="0">
                <a:latin typeface="Raleway" panose="020B0604020202020204" charset="0"/>
              </a:rPr>
              <a:t>Akun</a:t>
            </a:r>
            <a:r>
              <a:rPr lang="en-US" sz="1200" dirty="0" smtClean="0">
                <a:latin typeface="Raleway" panose="020B0604020202020204" charset="0"/>
              </a:rPr>
              <a:t> user </a:t>
            </a:r>
            <a:r>
              <a:rPr lang="en-US" sz="1200" dirty="0" err="1" smtClean="0">
                <a:latin typeface="Raleway" panose="020B0604020202020204" charset="0"/>
              </a:rPr>
              <a:t>jika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sudah</a:t>
            </a:r>
            <a:r>
              <a:rPr lang="en-US" sz="1200" dirty="0" smtClean="0">
                <a:latin typeface="Raleway" panose="020B0604020202020204" charset="0"/>
              </a:rPr>
              <a:t> login </a:t>
            </a:r>
            <a:r>
              <a:rPr lang="en-US" sz="1200" dirty="0" err="1" smtClean="0">
                <a:latin typeface="Raleway" panose="020B0604020202020204" charset="0"/>
              </a:rPr>
              <a:t>dan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untuk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melihat</a:t>
            </a:r>
            <a:r>
              <a:rPr lang="en-US" sz="1200" dirty="0" smtClean="0">
                <a:latin typeface="Raleway" panose="020B0604020202020204" charset="0"/>
              </a:rPr>
              <a:t> program yang </a:t>
            </a:r>
            <a:r>
              <a:rPr lang="en-US" sz="1200" dirty="0" err="1" smtClean="0">
                <a:latin typeface="Raleway" panose="020B0604020202020204" charset="0"/>
              </a:rPr>
              <a:t>telah</a:t>
            </a:r>
            <a:r>
              <a:rPr lang="en-US" sz="1200" dirty="0" smtClean="0">
                <a:latin typeface="Raleway" panose="020B0604020202020204" charset="0"/>
              </a:rPr>
              <a:t> di </a:t>
            </a:r>
            <a:r>
              <a:rPr lang="en-US" sz="1200" dirty="0" err="1" smtClean="0">
                <a:latin typeface="Raleway" panose="020B0604020202020204" charset="0"/>
              </a:rPr>
              <a:t>beli</a:t>
            </a:r>
            <a:r>
              <a:rPr lang="en-US" sz="1200" dirty="0" smtClean="0">
                <a:latin typeface="Raleway" panose="020B0604020202020204" charset="0"/>
              </a:rPr>
              <a:t> di my program</a:t>
            </a:r>
            <a:endParaRPr lang="en-US" sz="1200" dirty="0">
              <a:latin typeface="Raleway" panose="020B060402020202020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119405" y="2033714"/>
            <a:ext cx="1433433" cy="17915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9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Reflective Journal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sz="1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626" y="1412033"/>
            <a:ext cx="4139090" cy="1868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51" y="1697459"/>
            <a:ext cx="870675" cy="187314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6" y="1412033"/>
            <a:ext cx="3968726" cy="1831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067" y="1697459"/>
            <a:ext cx="889153" cy="187314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5" name="Google Shape;798;p38"/>
          <p:cNvSpPr txBox="1">
            <a:spLocks/>
          </p:cNvSpPr>
          <p:nvPr/>
        </p:nvSpPr>
        <p:spPr>
          <a:xfrm>
            <a:off x="958225" y="3856034"/>
            <a:ext cx="7378801" cy="748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 smtClean="0">
                <a:latin typeface="Raleway" panose="020B0604020202020204" charset="0"/>
              </a:rPr>
              <a:t>Untuk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mendapatkan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sertifikat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anda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dapat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mengisi</a:t>
            </a:r>
            <a:r>
              <a:rPr lang="en-US" sz="1200" dirty="0" smtClean="0">
                <a:latin typeface="Raleway" panose="020B0604020202020204" charset="0"/>
              </a:rPr>
              <a:t> reflective journal </a:t>
            </a:r>
            <a:r>
              <a:rPr lang="en-US" sz="1200" dirty="0" err="1" smtClean="0">
                <a:latin typeface="Raleway" panose="020B0604020202020204" charset="0"/>
              </a:rPr>
              <a:t>dan</a:t>
            </a:r>
            <a:r>
              <a:rPr lang="en-US" sz="1200" dirty="0" smtClean="0">
                <a:latin typeface="Raleway" panose="020B0604020202020204" charset="0"/>
              </a:rPr>
              <a:t> rating review </a:t>
            </a:r>
            <a:r>
              <a:rPr lang="en-US" sz="1200" dirty="0" err="1" smtClean="0">
                <a:latin typeface="Raleway" panose="020B0604020202020204" charset="0"/>
              </a:rPr>
              <a:t>terlebih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dahulu</a:t>
            </a:r>
            <a:r>
              <a:rPr lang="en-US" sz="1200" dirty="0" smtClean="0">
                <a:latin typeface="Raleway" panose="020B0604020202020204" charset="0"/>
              </a:rPr>
              <a:t>. </a:t>
            </a:r>
            <a:r>
              <a:rPr lang="en-US" sz="1200" dirty="0" err="1" smtClean="0">
                <a:latin typeface="Raleway" panose="020B0604020202020204" charset="0"/>
              </a:rPr>
              <a:t>Silahkan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klik</a:t>
            </a:r>
            <a:r>
              <a:rPr lang="en-US" sz="1200" dirty="0" smtClean="0">
                <a:latin typeface="Raleway" panose="020B0604020202020204" charset="0"/>
              </a:rPr>
              <a:t> reflective journal </a:t>
            </a:r>
            <a:r>
              <a:rPr lang="en-US" sz="1200" dirty="0" err="1" smtClean="0">
                <a:latin typeface="Raleway" panose="020B0604020202020204" charset="0"/>
              </a:rPr>
              <a:t>untuk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mengisi</a:t>
            </a:r>
            <a:r>
              <a:rPr lang="en-US" sz="1200" dirty="0" smtClean="0">
                <a:latin typeface="Raleway" panose="020B0604020202020204" charset="0"/>
              </a:rPr>
              <a:t> survey </a:t>
            </a:r>
            <a:r>
              <a:rPr lang="en-US" sz="1200" dirty="0" err="1" smtClean="0">
                <a:latin typeface="Raleway" panose="020B0604020202020204" charset="0"/>
              </a:rPr>
              <a:t>sesuai</a:t>
            </a:r>
            <a:r>
              <a:rPr lang="en-US" sz="1200" dirty="0" smtClean="0">
                <a:latin typeface="Raleway" panose="020B0604020202020204" charset="0"/>
              </a:rPr>
              <a:t> yang di </a:t>
            </a:r>
            <a:r>
              <a:rPr lang="en-US" sz="1200" dirty="0" err="1" smtClean="0">
                <a:latin typeface="Raleway" panose="020B0604020202020204" charset="0"/>
              </a:rPr>
              <a:t>berikan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oleh</a:t>
            </a:r>
            <a:r>
              <a:rPr lang="en-US" sz="1200" dirty="0" smtClean="0">
                <a:latin typeface="Raleway" panose="020B0604020202020204" charset="0"/>
              </a:rPr>
              <a:t> LP</a:t>
            </a:r>
            <a:endParaRPr lang="en-US" sz="1200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324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9074" y="541939"/>
            <a:ext cx="8021651" cy="572700"/>
          </a:xfrm>
        </p:spPr>
        <p:txBody>
          <a:bodyPr/>
          <a:lstStyle/>
          <a:p>
            <a:pPr algn="ctr"/>
            <a:r>
              <a:rPr lang="en-US" dirty="0" smtClean="0"/>
              <a:t>Rating &amp;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sz="1000"/>
          </a:p>
        </p:txBody>
      </p:sp>
      <p:sp>
        <p:nvSpPr>
          <p:cNvPr id="15" name="Google Shape;798;p38"/>
          <p:cNvSpPr txBox="1">
            <a:spLocks/>
          </p:cNvSpPr>
          <p:nvPr/>
        </p:nvSpPr>
        <p:spPr>
          <a:xfrm>
            <a:off x="228601" y="3856034"/>
            <a:ext cx="8108426" cy="966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 smtClean="0">
                <a:latin typeface="Raleway" panose="020B0604020202020204" charset="0"/>
              </a:rPr>
              <a:t>Jika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belum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ada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tombol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lihat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sertifikat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maka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instruktur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b="1" dirty="0" err="1" smtClean="0">
                <a:latin typeface="Raleway" panose="020B0604020202020204" charset="0"/>
              </a:rPr>
              <a:t>belum</a:t>
            </a:r>
            <a:r>
              <a:rPr lang="en-US" sz="1200" b="1" dirty="0" smtClean="0">
                <a:latin typeface="Raleway" panose="020B0604020202020204" charset="0"/>
              </a:rPr>
              <a:t> </a:t>
            </a:r>
            <a:r>
              <a:rPr lang="en-US" sz="1200" b="1" dirty="0" err="1" smtClean="0">
                <a:latin typeface="Raleway" panose="020B0604020202020204" charset="0"/>
              </a:rPr>
              <a:t>memberikan</a:t>
            </a:r>
            <a:r>
              <a:rPr lang="en-US" sz="1200" b="1" dirty="0" smtClean="0">
                <a:latin typeface="Raleway" panose="020B0604020202020204" charset="0"/>
              </a:rPr>
              <a:t> </a:t>
            </a:r>
            <a:r>
              <a:rPr lang="en-US" sz="1200" b="1" dirty="0" err="1" smtClean="0">
                <a:latin typeface="Raleway" panose="020B0604020202020204" charset="0"/>
              </a:rPr>
              <a:t>nilai</a:t>
            </a:r>
            <a:r>
              <a:rPr lang="en-US" sz="1200" dirty="0" smtClean="0">
                <a:latin typeface="Raleway" panose="020B0604020202020204" charset="0"/>
              </a:rPr>
              <a:t>. </a:t>
            </a:r>
            <a:r>
              <a:rPr lang="en-US" sz="1200" dirty="0" err="1" smtClean="0">
                <a:latin typeface="Raleway" panose="020B0604020202020204" charset="0"/>
              </a:rPr>
              <a:t>Jika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sudah</a:t>
            </a:r>
            <a:r>
              <a:rPr lang="en-US" sz="1200" dirty="0" smtClean="0">
                <a:latin typeface="Raleway" panose="020B0604020202020204" charset="0"/>
              </a:rPr>
              <a:t> di </a:t>
            </a:r>
            <a:r>
              <a:rPr lang="en-US" sz="1200" dirty="0" err="1" smtClean="0">
                <a:latin typeface="Raleway" panose="020B0604020202020204" charset="0"/>
              </a:rPr>
              <a:t>nilai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dan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pelatihan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telah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selesai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maka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akan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ada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tombol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lihat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sertifikat</a:t>
            </a:r>
            <a:r>
              <a:rPr lang="en-US" sz="1200" dirty="0" smtClean="0">
                <a:latin typeface="Raleway" panose="020B0604020202020204" charset="0"/>
              </a:rPr>
              <a:t>. </a:t>
            </a:r>
            <a:r>
              <a:rPr lang="en-US" sz="1200" dirty="0" err="1" smtClean="0">
                <a:latin typeface="Raleway" panose="020B0604020202020204" charset="0"/>
              </a:rPr>
              <a:t>Namun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sebelum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mendapatkan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sertifikat</a:t>
            </a:r>
            <a:r>
              <a:rPr lang="en-US" sz="1200" dirty="0" smtClean="0">
                <a:latin typeface="Raleway" panose="020B0604020202020204" charset="0"/>
              </a:rPr>
              <a:t> user </a:t>
            </a:r>
            <a:r>
              <a:rPr lang="en-US" sz="1200" dirty="0" err="1" smtClean="0">
                <a:latin typeface="Raleway" panose="020B0604020202020204" charset="0"/>
              </a:rPr>
              <a:t>harus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mengisi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b="1" dirty="0" smtClean="0">
                <a:latin typeface="Raleway" panose="020B0604020202020204" charset="0"/>
              </a:rPr>
              <a:t>rating &amp; review </a:t>
            </a:r>
            <a:r>
              <a:rPr lang="en-US" sz="1200" dirty="0" err="1" smtClean="0">
                <a:latin typeface="Raleway" panose="020B0604020202020204" charset="0"/>
              </a:rPr>
              <a:t>terlebih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dahulu</a:t>
            </a:r>
            <a:r>
              <a:rPr lang="en-US" sz="1200" dirty="0" smtClean="0">
                <a:latin typeface="Raleway" panose="020B0604020202020204" charset="0"/>
              </a:rPr>
              <a:t>. </a:t>
            </a:r>
            <a:r>
              <a:rPr lang="en-US" sz="1200" dirty="0" err="1" smtClean="0">
                <a:latin typeface="Raleway" panose="020B0604020202020204" charset="0"/>
              </a:rPr>
              <a:t>Anda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dapat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menyembunyikan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nama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dengan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ceklis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b="1" dirty="0" err="1" smtClean="0">
                <a:latin typeface="Raleway" panose="020B0604020202020204" charset="0"/>
              </a:rPr>
              <a:t>tandai</a:t>
            </a:r>
            <a:r>
              <a:rPr lang="en-US" sz="1200" b="1" dirty="0" smtClean="0">
                <a:latin typeface="Raleway" panose="020B0604020202020204" charset="0"/>
              </a:rPr>
              <a:t> </a:t>
            </a:r>
            <a:r>
              <a:rPr lang="en-US" sz="1200" b="1" dirty="0" err="1" smtClean="0">
                <a:latin typeface="Raleway" panose="020B0604020202020204" charset="0"/>
              </a:rPr>
              <a:t>sebagai</a:t>
            </a:r>
            <a:r>
              <a:rPr lang="en-US" sz="1200" b="1" dirty="0" smtClean="0">
                <a:latin typeface="Raleway" panose="020B0604020202020204" charset="0"/>
              </a:rPr>
              <a:t> </a:t>
            </a:r>
            <a:r>
              <a:rPr lang="en-US" sz="1200" b="1" dirty="0" err="1" smtClean="0">
                <a:latin typeface="Raleway" panose="020B0604020202020204" charset="0"/>
              </a:rPr>
              <a:t>anonim</a:t>
            </a:r>
            <a:endParaRPr lang="en-US" sz="1200" b="1" dirty="0">
              <a:latin typeface="Raleway" panose="020B06040202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350967"/>
            <a:ext cx="3992997" cy="1999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74" y="2133724"/>
            <a:ext cx="764571" cy="1640859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724" y="2133724"/>
            <a:ext cx="780489" cy="165676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77" y="1350967"/>
            <a:ext cx="3790165" cy="1761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978" y="2099481"/>
            <a:ext cx="777219" cy="167510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274060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232" y="232152"/>
            <a:ext cx="7704000" cy="865140"/>
          </a:xfrm>
        </p:spPr>
        <p:txBody>
          <a:bodyPr/>
          <a:lstStyle/>
          <a:p>
            <a:r>
              <a:rPr lang="en-US" sz="4000" dirty="0" err="1" smtClean="0"/>
              <a:t>Lihat</a:t>
            </a:r>
            <a:r>
              <a:rPr lang="en-US" sz="4000" dirty="0" smtClean="0"/>
              <a:t> </a:t>
            </a:r>
            <a:r>
              <a:rPr lang="en" sz="4000" dirty="0">
                <a:solidFill>
                  <a:srgbClr val="FFC000"/>
                </a:solidFill>
              </a:rPr>
              <a:t>Sertifikat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sz="1000"/>
          </a:p>
        </p:txBody>
      </p:sp>
      <p:sp>
        <p:nvSpPr>
          <p:cNvPr id="15" name="Google Shape;798;p38"/>
          <p:cNvSpPr txBox="1">
            <a:spLocks/>
          </p:cNvSpPr>
          <p:nvPr/>
        </p:nvSpPr>
        <p:spPr>
          <a:xfrm>
            <a:off x="958225" y="3856034"/>
            <a:ext cx="7378801" cy="966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err="1" smtClean="0">
                <a:latin typeface="Raleway" panose="020B0604020202020204" charset="0"/>
              </a:rPr>
              <a:t>Jika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sudah</a:t>
            </a:r>
            <a:r>
              <a:rPr lang="en-US" sz="1200" dirty="0" smtClean="0">
                <a:latin typeface="Raleway" panose="020B0604020202020204" charset="0"/>
              </a:rPr>
              <a:t> rating &amp; review </a:t>
            </a:r>
            <a:r>
              <a:rPr lang="en-US" sz="1200" dirty="0" err="1" smtClean="0">
                <a:latin typeface="Raleway" panose="020B0604020202020204" charset="0"/>
              </a:rPr>
              <a:t>maka</a:t>
            </a:r>
            <a:r>
              <a:rPr lang="en-US" sz="1200" dirty="0" smtClean="0">
                <a:latin typeface="Raleway" panose="020B0604020202020204" charset="0"/>
              </a:rPr>
              <a:t> user bias </a:t>
            </a:r>
            <a:r>
              <a:rPr lang="en-US" sz="1200" dirty="0" err="1" smtClean="0">
                <a:latin typeface="Raleway" panose="020B0604020202020204" charset="0"/>
              </a:rPr>
              <a:t>klik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kembali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tombol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lihat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sertifikat</a:t>
            </a:r>
            <a:r>
              <a:rPr lang="en-US" sz="1200" dirty="0" smtClean="0">
                <a:latin typeface="Raleway" panose="020B0604020202020204" charset="0"/>
              </a:rPr>
              <a:t> di </a:t>
            </a:r>
            <a:r>
              <a:rPr lang="en-US" sz="1200" dirty="0" err="1" smtClean="0">
                <a:latin typeface="Raleway" panose="020B0604020202020204" charset="0"/>
              </a:rPr>
              <a:t>halaman</a:t>
            </a:r>
            <a:r>
              <a:rPr lang="en-US" sz="1200" dirty="0" smtClean="0">
                <a:latin typeface="Raleway" panose="020B0604020202020204" charset="0"/>
              </a:rPr>
              <a:t> program </a:t>
            </a:r>
            <a:r>
              <a:rPr lang="en-US" sz="1200" dirty="0" err="1" smtClean="0">
                <a:latin typeface="Raleway" panose="020B0604020202020204" charset="0"/>
              </a:rPr>
              <a:t>saya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untuk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melihat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sertifikat</a:t>
            </a:r>
            <a:r>
              <a:rPr lang="en-US" sz="1200" dirty="0" smtClean="0">
                <a:latin typeface="Raleway" panose="020B0604020202020204" charset="0"/>
              </a:rPr>
              <a:t>. </a:t>
            </a:r>
            <a:r>
              <a:rPr lang="en-US" sz="1200" dirty="0" err="1" smtClean="0">
                <a:latin typeface="Raleway" panose="020B0604020202020204" charset="0"/>
              </a:rPr>
              <a:t>Sertifikat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dapat</a:t>
            </a:r>
            <a:r>
              <a:rPr lang="en-US" sz="1200" dirty="0" smtClean="0">
                <a:latin typeface="Raleway" panose="020B0604020202020204" charset="0"/>
              </a:rPr>
              <a:t> di download </a:t>
            </a:r>
            <a:r>
              <a:rPr lang="en-US" sz="1200" dirty="0" err="1" smtClean="0">
                <a:latin typeface="Raleway" panose="020B0604020202020204" charset="0"/>
              </a:rPr>
              <a:t>ataupun</a:t>
            </a:r>
            <a:r>
              <a:rPr lang="en-US" sz="1200" dirty="0" smtClean="0">
                <a:latin typeface="Raleway" panose="020B0604020202020204" charset="0"/>
              </a:rPr>
              <a:t> di share </a:t>
            </a:r>
            <a:r>
              <a:rPr lang="en-US" sz="1200" dirty="0" err="1" smtClean="0">
                <a:latin typeface="Raleway" panose="020B0604020202020204" charset="0"/>
              </a:rPr>
              <a:t>ke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linkedin</a:t>
            </a:r>
            <a:r>
              <a:rPr lang="en-US" sz="1200" dirty="0" smtClean="0">
                <a:latin typeface="Raleway" panose="020B0604020202020204" charset="0"/>
              </a:rPr>
              <a:t>. </a:t>
            </a:r>
            <a:r>
              <a:rPr lang="en-US" sz="1200" dirty="0" err="1" smtClean="0">
                <a:latin typeface="Raleway" panose="020B0604020202020204" charset="0"/>
              </a:rPr>
              <a:t>Sertifikat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terdapat</a:t>
            </a:r>
            <a:r>
              <a:rPr lang="en-US" sz="1200" dirty="0" smtClean="0">
                <a:latin typeface="Raleway" panose="020B0604020202020204" charset="0"/>
              </a:rPr>
              <a:t> 2 page: 1 </a:t>
            </a:r>
            <a:r>
              <a:rPr lang="en-US" sz="1200" dirty="0" err="1" smtClean="0">
                <a:latin typeface="Raleway" panose="020B0604020202020204" charset="0"/>
              </a:rPr>
              <a:t>berisi</a:t>
            </a:r>
            <a:r>
              <a:rPr lang="en-US" sz="1200" dirty="0" smtClean="0">
                <a:latin typeface="Raleway" panose="020B0604020202020204" charset="0"/>
              </a:rPr>
              <a:t> detail </a:t>
            </a:r>
            <a:r>
              <a:rPr lang="en-US" sz="1200" dirty="0" err="1" smtClean="0">
                <a:latin typeface="Raleway" panose="020B0604020202020204" charset="0"/>
              </a:rPr>
              <a:t>tentang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pelatihan</a:t>
            </a:r>
            <a:r>
              <a:rPr lang="en-US" sz="1200" dirty="0" smtClean="0">
                <a:latin typeface="Raleway" panose="020B0604020202020204" charset="0"/>
              </a:rPr>
              <a:t> </a:t>
            </a:r>
            <a:r>
              <a:rPr lang="en-US" sz="1200" dirty="0" err="1" smtClean="0">
                <a:latin typeface="Raleway" panose="020B0604020202020204" charset="0"/>
              </a:rPr>
              <a:t>dan</a:t>
            </a:r>
            <a:r>
              <a:rPr lang="en-US" sz="1200" dirty="0" smtClean="0">
                <a:latin typeface="Raleway" panose="020B0604020202020204" charset="0"/>
              </a:rPr>
              <a:t> yang page 2 </a:t>
            </a:r>
            <a:r>
              <a:rPr lang="en-US" sz="1200" dirty="0" err="1" smtClean="0">
                <a:latin typeface="Raleway" panose="020B0604020202020204" charset="0"/>
              </a:rPr>
              <a:t>berisi</a:t>
            </a:r>
            <a:r>
              <a:rPr lang="en-US" sz="1200" dirty="0" smtClean="0">
                <a:latin typeface="Raleway" panose="020B0604020202020204" charset="0"/>
              </a:rPr>
              <a:t> list </a:t>
            </a:r>
            <a:r>
              <a:rPr lang="en-US" sz="1200" dirty="0" err="1" smtClean="0">
                <a:latin typeface="Raleway" panose="020B0604020202020204" charset="0"/>
              </a:rPr>
              <a:t>kompetensi</a:t>
            </a:r>
            <a:endParaRPr lang="en-US" sz="1200" dirty="0">
              <a:latin typeface="Raleway" panose="020B060402020202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27" y="1198618"/>
            <a:ext cx="1111587" cy="24393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5" y="1365325"/>
            <a:ext cx="2211580" cy="1706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95" y="1881924"/>
            <a:ext cx="2172989" cy="1676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29" y="1576125"/>
            <a:ext cx="2752394" cy="1684301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1"/>
          </p:cNvCxnSpPr>
          <p:nvPr/>
        </p:nvCxnSpPr>
        <p:spPr>
          <a:xfrm flipV="1">
            <a:off x="1660358" y="2418276"/>
            <a:ext cx="1655269" cy="65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668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6"/>
          <p:cNvSpPr/>
          <p:nvPr/>
        </p:nvSpPr>
        <p:spPr>
          <a:xfrm>
            <a:off x="1920775" y="3238800"/>
            <a:ext cx="7223400" cy="190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 txBox="1">
            <a:spLocks noGrp="1"/>
          </p:cNvSpPr>
          <p:nvPr>
            <p:ph type="title"/>
          </p:nvPr>
        </p:nvSpPr>
        <p:spPr>
          <a:xfrm>
            <a:off x="696875" y="1522413"/>
            <a:ext cx="78087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Terima </a:t>
            </a:r>
            <a:r>
              <a:rPr lang="en" dirty="0" smtClean="0">
                <a:highlight>
                  <a:schemeClr val="accent1"/>
                </a:highlight>
              </a:rPr>
              <a:t>Kasih</a:t>
            </a:r>
            <a:endParaRPr dirty="0">
              <a:highlight>
                <a:schemeClr val="accent1"/>
              </a:highlight>
            </a:endParaRPr>
          </a:p>
        </p:txBody>
      </p:sp>
      <p:pic>
        <p:nvPicPr>
          <p:cNvPr id="785" name="Google Shape;785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414" b="62737"/>
          <a:stretch/>
        </p:blipFill>
        <p:spPr>
          <a:xfrm>
            <a:off x="0" y="3505575"/>
            <a:ext cx="9144000" cy="1638000"/>
          </a:xfrm>
          <a:prstGeom prst="rect">
            <a:avLst/>
          </a:prstGeom>
        </p:spPr>
      </p:pic>
      <p:sp>
        <p:nvSpPr>
          <p:cNvPr id="786" name="Google Shape;786;p36"/>
          <p:cNvSpPr txBox="1">
            <a:spLocks noGrp="1"/>
          </p:cNvSpPr>
          <p:nvPr>
            <p:ph type="sldNum" idx="12"/>
          </p:nvPr>
        </p:nvSpPr>
        <p:spPr>
          <a:xfrm>
            <a:off x="720000" y="269450"/>
            <a:ext cx="3399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203538" y="2332470"/>
            <a:ext cx="3387164" cy="2148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Terdapat beberapa section/ bagian untuk beberapa kelas yang bisa di pilih atau bisa juga klik “show all / lihat semua” untuk melihat semua kursus prakerja.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/>
              <a:t> </a:t>
            </a:r>
            <a:r>
              <a:rPr lang="en" sz="1200" dirty="0" smtClean="0"/>
              <a:t>Bisa klik “lihat selengkapnya” pada kursus yang ingin di lihat lebih detail ,mengenai kursusnya</a:t>
            </a:r>
          </a:p>
        </p:txBody>
      </p:sp>
      <p:sp>
        <p:nvSpPr>
          <p:cNvPr id="799" name="Google Shape;799;p38"/>
          <p:cNvSpPr txBox="1">
            <a:spLocks noGrp="1"/>
          </p:cNvSpPr>
          <p:nvPr>
            <p:ph type="title"/>
          </p:nvPr>
        </p:nvSpPr>
        <p:spPr>
          <a:xfrm>
            <a:off x="203537" y="1306286"/>
            <a:ext cx="3888577" cy="959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Tampilan beberapa section kursus </a:t>
            </a:r>
            <a:r>
              <a:rPr lang="en" dirty="0" smtClean="0">
                <a:highlight>
                  <a:schemeClr val="accent1"/>
                </a:highlight>
              </a:rPr>
              <a:t>Prakerja 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800" name="Google Shape;800;p38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419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sz="1000"/>
          </a:p>
        </p:txBody>
      </p:sp>
      <p:sp>
        <p:nvSpPr>
          <p:cNvPr id="801" name="Google Shape;801;p38"/>
          <p:cNvSpPr/>
          <p:nvPr/>
        </p:nvSpPr>
        <p:spPr>
          <a:xfrm>
            <a:off x="6083800" y="0"/>
            <a:ext cx="3060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287" y="237218"/>
            <a:ext cx="4425202" cy="2328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898" y="2803068"/>
            <a:ext cx="4317591" cy="2122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/>
          <p:nvPr/>
        </p:nvSpPr>
        <p:spPr>
          <a:xfrm>
            <a:off x="0" y="0"/>
            <a:ext cx="2336400" cy="51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3"/>
          <p:cNvSpPr txBox="1">
            <a:spLocks noGrp="1"/>
          </p:cNvSpPr>
          <p:nvPr>
            <p:ph type="title"/>
          </p:nvPr>
        </p:nvSpPr>
        <p:spPr>
          <a:xfrm>
            <a:off x="4672800" y="1562985"/>
            <a:ext cx="3572186" cy="682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Mitra Pelajar</a:t>
            </a:r>
            <a:r>
              <a:rPr lang="en" dirty="0"/>
              <a:t> </a:t>
            </a:r>
            <a:r>
              <a:rPr lang="en" dirty="0" smtClean="0">
                <a:highlight>
                  <a:schemeClr val="accent1"/>
                </a:highlight>
              </a:rPr>
              <a:t> Pintar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42" name="Google Shape;742;p33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sz="1000"/>
          </a:p>
        </p:txBody>
      </p:sp>
      <p:sp>
        <p:nvSpPr>
          <p:cNvPr id="1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4775150" y="2468880"/>
            <a:ext cx="3393249" cy="128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sz="1200" dirty="0" smtClean="0"/>
              <a:t>Bisa melihat list siapa saja LP yang bekerjasama dengan Pintar dan juga yang menjual kursus prakerjanya melalui Pintar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5" y="169818"/>
            <a:ext cx="4386550" cy="2368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5" y="2684198"/>
            <a:ext cx="4162306" cy="23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2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203537" y="2332470"/>
            <a:ext cx="3647169" cy="1521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Beberapa pertanyaan yang biasanya di tanyakan mengenai prakerja atau penjelasan mengenai prakerja bisa di cek melalui FAQ ini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Atau apabila ada pertanyaan yang membutuhkan CS kami silahkan klik icon “P” 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" sz="1200" dirty="0" smtClean="0"/>
          </a:p>
        </p:txBody>
      </p:sp>
      <p:sp>
        <p:nvSpPr>
          <p:cNvPr id="799" name="Google Shape;799;p38"/>
          <p:cNvSpPr txBox="1">
            <a:spLocks noGrp="1"/>
          </p:cNvSpPr>
          <p:nvPr>
            <p:ph type="title"/>
          </p:nvPr>
        </p:nvSpPr>
        <p:spPr>
          <a:xfrm>
            <a:off x="203537" y="1306286"/>
            <a:ext cx="3888577" cy="6662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FAQ </a:t>
            </a:r>
            <a:r>
              <a:rPr lang="en" dirty="0" smtClean="0">
                <a:highlight>
                  <a:schemeClr val="accent1"/>
                </a:highlight>
              </a:rPr>
              <a:t>Prakerja 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800" name="Google Shape;800;p38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419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sz="1000"/>
          </a:p>
        </p:txBody>
      </p:sp>
      <p:sp>
        <p:nvSpPr>
          <p:cNvPr id="801" name="Google Shape;801;p38"/>
          <p:cNvSpPr/>
          <p:nvPr/>
        </p:nvSpPr>
        <p:spPr>
          <a:xfrm>
            <a:off x="6083800" y="0"/>
            <a:ext cx="3060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06" y="1123171"/>
            <a:ext cx="5149761" cy="26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/>
          <p:nvPr/>
        </p:nvSpPr>
        <p:spPr>
          <a:xfrm>
            <a:off x="0" y="0"/>
            <a:ext cx="2336400" cy="51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3"/>
          <p:cNvSpPr txBox="1">
            <a:spLocks noGrp="1"/>
          </p:cNvSpPr>
          <p:nvPr>
            <p:ph type="title"/>
          </p:nvPr>
        </p:nvSpPr>
        <p:spPr>
          <a:xfrm>
            <a:off x="4976949" y="1212655"/>
            <a:ext cx="3268037" cy="1434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Melihat semua kursus </a:t>
            </a:r>
            <a:r>
              <a:rPr lang="en" dirty="0" smtClean="0">
                <a:highlight>
                  <a:schemeClr val="accent1"/>
                </a:highlight>
              </a:rPr>
              <a:t> Prakerja dengan Filter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42" name="Google Shape;742;p33"/>
          <p:cNvSpPr txBox="1">
            <a:spLocks noGrp="1"/>
          </p:cNvSpPr>
          <p:nvPr>
            <p:ph type="sldNum" idx="12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sz="1000"/>
          </a:p>
        </p:txBody>
      </p:sp>
      <p:sp>
        <p:nvSpPr>
          <p:cNvPr id="1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4976949" y="2790955"/>
            <a:ext cx="3191451" cy="1685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Bisa klik filter ataupun input kata kursus yang di cari pada kolom pencarian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Dan apabila ingin reset filter yang di pilih bisa klik “atur ulang”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9" y="485630"/>
            <a:ext cx="4478951" cy="2096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49" y="2890571"/>
            <a:ext cx="4474189" cy="19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8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 txBox="1">
            <a:spLocks noGrp="1"/>
          </p:cNvSpPr>
          <p:nvPr>
            <p:ph type="subTitle" idx="1"/>
          </p:nvPr>
        </p:nvSpPr>
        <p:spPr>
          <a:xfrm>
            <a:off x="242727" y="1976275"/>
            <a:ext cx="3387164" cy="2148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Tklik logo pada bagian mitra pelatihan kami untuk melihat detail kursus yang ada di bawah LP tersebut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Akan ada informasi singkat mengenai LP dan juga list beberapa kursus prakerja yang di sediakan oleh LP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/>
              <a:t> </a:t>
            </a:r>
            <a:r>
              <a:rPr lang="en" sz="1200" dirty="0" smtClean="0"/>
              <a:t>Kursus dapat di filter maupun di search</a:t>
            </a:r>
          </a:p>
          <a:p>
            <a:pPr marL="1714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smtClean="0"/>
              <a:t>Jika ingin kembali ke halaman sebelumnya silahkan klik “prakerja”</a:t>
            </a:r>
          </a:p>
        </p:txBody>
      </p:sp>
      <p:sp>
        <p:nvSpPr>
          <p:cNvPr id="799" name="Google Shape;799;p38"/>
          <p:cNvSpPr txBox="1">
            <a:spLocks noGrp="1"/>
          </p:cNvSpPr>
          <p:nvPr>
            <p:ph type="title"/>
          </p:nvPr>
        </p:nvSpPr>
        <p:spPr>
          <a:xfrm>
            <a:off x="242726" y="950091"/>
            <a:ext cx="3888577" cy="959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Tampilan kursus khusus LP </a:t>
            </a:r>
            <a:r>
              <a:rPr lang="en" dirty="0" smtClean="0">
                <a:highlight>
                  <a:schemeClr val="accent1"/>
                </a:highlight>
              </a:rPr>
              <a:t>Prakerja Tertentu 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800" name="Google Shape;800;p38"/>
          <p:cNvSpPr txBox="1">
            <a:spLocks noGrp="1"/>
          </p:cNvSpPr>
          <p:nvPr>
            <p:ph type="sldNum" idx="12"/>
          </p:nvPr>
        </p:nvSpPr>
        <p:spPr>
          <a:xfrm>
            <a:off x="720025" y="4604400"/>
            <a:ext cx="419400" cy="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sz="1000"/>
          </a:p>
        </p:txBody>
      </p:sp>
      <p:sp>
        <p:nvSpPr>
          <p:cNvPr id="801" name="Google Shape;801;p38"/>
          <p:cNvSpPr/>
          <p:nvPr/>
        </p:nvSpPr>
        <p:spPr>
          <a:xfrm>
            <a:off x="6083800" y="0"/>
            <a:ext cx="3060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84" y="996392"/>
            <a:ext cx="4418275" cy="3243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868" y="4239709"/>
            <a:ext cx="2703014" cy="36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8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essional Business Minitheme by Slidesgo">
  <a:themeElements>
    <a:clrScheme name="Simple Light">
      <a:dk1>
        <a:srgbClr val="53565A"/>
      </a:dk1>
      <a:lt1>
        <a:srgbClr val="FFFFFF"/>
      </a:lt1>
      <a:dk2>
        <a:srgbClr val="FFFFFF"/>
      </a:dk2>
      <a:lt2>
        <a:srgbClr val="FFFFFF"/>
      </a:lt2>
      <a:accent1>
        <a:srgbClr val="FFC000"/>
      </a:accent1>
      <a:accent2>
        <a:srgbClr val="888B8D"/>
      </a:accent2>
      <a:accent3>
        <a:srgbClr val="A7A8AA"/>
      </a:accent3>
      <a:accent4>
        <a:srgbClr val="C2BFB8"/>
      </a:accent4>
      <a:accent5>
        <a:srgbClr val="DBDCDB"/>
      </a:accent5>
      <a:accent6>
        <a:srgbClr val="FFFFFF"/>
      </a:accent6>
      <a:hlink>
        <a:srgbClr val="5356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7513</TotalTime>
  <Words>1986</Words>
  <Application>Microsoft Office PowerPoint</Application>
  <PresentationFormat>On-screen Show (16:9)</PresentationFormat>
  <Paragraphs>245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Raleway</vt:lpstr>
      <vt:lpstr>Bebas Neue</vt:lpstr>
      <vt:lpstr>Wingdings</vt:lpstr>
      <vt:lpstr>Darker Grotesque SemiBold</vt:lpstr>
      <vt:lpstr>Professional Business Minitheme by Slidesgo</vt:lpstr>
      <vt:lpstr>Dokumentasi Skema Pembayaran Prakerja</vt:lpstr>
      <vt:lpstr>Topik Pembahasan</vt:lpstr>
      <vt:lpstr>Menu Prakerja</vt:lpstr>
      <vt:lpstr>Menu Prakerja</vt:lpstr>
      <vt:lpstr>Tampilan beberapa section kursus Prakerja </vt:lpstr>
      <vt:lpstr>Mitra Pelajar  Pintar</vt:lpstr>
      <vt:lpstr>FAQ Prakerja </vt:lpstr>
      <vt:lpstr>Melihat semua kursus  Prakerja dengan Filter</vt:lpstr>
      <vt:lpstr>Tampilan kursus khusus LP Prakerja Tertentu </vt:lpstr>
      <vt:lpstr>Cara membeli</vt:lpstr>
      <vt:lpstr>Cara membeli  menggunakan ID Prakerja</vt:lpstr>
      <vt:lpstr>Cara Registrasi / login di Pintar</vt:lpstr>
      <vt:lpstr>3 Macam Penjualan di Pintar</vt:lpstr>
      <vt:lpstr>Step–Step Membeli di DP Pintar</vt:lpstr>
      <vt:lpstr>Step–Step Membeli di DP Pintar</vt:lpstr>
      <vt:lpstr>Step–Step Membeli di DP Pintar</vt:lpstr>
      <vt:lpstr>Step–Step Membeli di DP Pintar</vt:lpstr>
      <vt:lpstr>Cara tukar voucher</vt:lpstr>
      <vt:lpstr>Step–Step Menukar Voucher untuk menggunakan LMS Pintar</vt:lpstr>
      <vt:lpstr>Apa bedanya Tukar Voucer dengan Redeem Kode?</vt:lpstr>
      <vt:lpstr>Cara melakukan Redeem</vt:lpstr>
      <vt:lpstr>Cara Redeem Kode Pelatihan jika beli di Pintar</vt:lpstr>
      <vt:lpstr>Step–Step Redeem Kode untuk menggunakan LMS Pintar</vt:lpstr>
      <vt:lpstr>Step–Step Redeem Kode untuk menggunakan LMS Pintar</vt:lpstr>
      <vt:lpstr>Step–Step Redeem Kode untuk menggunakan LMS Pintar</vt:lpstr>
      <vt:lpstr>Cara Memulai Pelatihan</vt:lpstr>
      <vt:lpstr>Mempelajari  LMS Pintar </vt:lpstr>
      <vt:lpstr>Detail  Quiz</vt:lpstr>
      <vt:lpstr>Tampilan Artikel &amp; Dokumen di LMS </vt:lpstr>
      <vt:lpstr>Detail  Video</vt:lpstr>
      <vt:lpstr>Tampilan Tugas di LMS </vt:lpstr>
      <vt:lpstr>Contoh Diskusi </vt:lpstr>
      <vt:lpstr>Mengecek Catatan</vt:lpstr>
      <vt:lpstr>PowerPoint Presentation</vt:lpstr>
      <vt:lpstr>Detail   Live Session</vt:lpstr>
      <vt:lpstr>Yang Harus Di Perhatikan di   Live Session</vt:lpstr>
      <vt:lpstr>Yang Harus Di Perhatikan di   Live Session</vt:lpstr>
      <vt:lpstr>Yang Harus Di Perhatikan di   Live Session</vt:lpstr>
      <vt:lpstr>Cara Mendapatkan Sertifikat</vt:lpstr>
      <vt:lpstr>Reflective Journal</vt:lpstr>
      <vt:lpstr>Rating &amp; Review</vt:lpstr>
      <vt:lpstr>Lihat Sertifikat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Prakerja Skema Baru</dc:title>
  <dc:creator>Adisa kharisma</dc:creator>
  <cp:lastModifiedBy>Adisa kharisma</cp:lastModifiedBy>
  <cp:revision>155</cp:revision>
  <dcterms:modified xsi:type="dcterms:W3CDTF">2024-01-30T03:02:52Z</dcterms:modified>
</cp:coreProperties>
</file>